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74" r:id="rId5"/>
    <p:sldMasterId id="2147483698" r:id="rId6"/>
    <p:sldMasterId id="2147483708" r:id="rId7"/>
    <p:sldMasterId id="2147483723" r:id="rId8"/>
    <p:sldMasterId id="2147483740" r:id="rId9"/>
    <p:sldMasterId id="2147483757" r:id="rId10"/>
    <p:sldMasterId id="2147483655" r:id="rId11"/>
    <p:sldMasterId id="2147483648" r:id="rId12"/>
  </p:sldMasterIdLst>
  <p:notesMasterIdLst>
    <p:notesMasterId r:id="rId32"/>
  </p:notesMasterIdLst>
  <p:sldIdLst>
    <p:sldId id="265" r:id="rId13"/>
    <p:sldId id="267" r:id="rId14"/>
    <p:sldId id="455" r:id="rId15"/>
    <p:sldId id="441" r:id="rId16"/>
    <p:sldId id="508" r:id="rId17"/>
    <p:sldId id="509" r:id="rId18"/>
    <p:sldId id="521" r:id="rId19"/>
    <p:sldId id="520" r:id="rId20"/>
    <p:sldId id="519" r:id="rId21"/>
    <p:sldId id="518" r:id="rId22"/>
    <p:sldId id="517" r:id="rId23"/>
    <p:sldId id="516" r:id="rId24"/>
    <p:sldId id="515" r:id="rId25"/>
    <p:sldId id="514" r:id="rId26"/>
    <p:sldId id="513" r:id="rId27"/>
    <p:sldId id="512" r:id="rId28"/>
    <p:sldId id="511" r:id="rId29"/>
    <p:sldId id="522" r:id="rId30"/>
    <p:sldId id="5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A8229-9AB2-7E6C-D1D9-CDD0F49851F2}" v="91" dt="2021-08-20T14:43:14.265"/>
    <p1510:client id="{AE8946D2-722D-111C-8F8A-F378A3F6B3D5}" v="32" dt="2021-08-18T21:31:37.766"/>
    <p1510:client id="{DACD2709-EAC9-4422-9607-31DA2096F3ED}" v="2" dt="2021-08-18T21:32:25.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12E24-F14F-4894-A61A-00250E2CC596}"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F218F-FB05-4996-AECF-A7B9AC6A1161}" type="slidenum">
              <a:rPr lang="en-US" smtClean="0"/>
              <a:t>‹#›</a:t>
            </a:fld>
            <a:endParaRPr lang="en-US"/>
          </a:p>
        </p:txBody>
      </p:sp>
    </p:spTree>
    <p:extLst>
      <p:ext uri="{BB962C8B-B14F-4D97-AF65-F5344CB8AC3E}">
        <p14:creationId xmlns:p14="http://schemas.microsoft.com/office/powerpoint/2010/main" val="112156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non profit lender, IFF values and understands other non profits in a way traditional lenders may have a tough time getting.</a:t>
            </a:r>
          </a:p>
          <a:p>
            <a:endParaRPr lang="en-US" dirty="0"/>
          </a:p>
          <a:p>
            <a:r>
              <a:rPr lang="en-US" dirty="0"/>
              <a:t>We value the non profits in our community and design solutions that help grow, build net assets and strengthen financial health.</a:t>
            </a:r>
          </a:p>
        </p:txBody>
      </p:sp>
      <p:sp>
        <p:nvSpPr>
          <p:cNvPr id="4" name="Slide Number Placeholder 3"/>
          <p:cNvSpPr>
            <a:spLocks noGrp="1"/>
          </p:cNvSpPr>
          <p:nvPr>
            <p:ph type="sldNum" sz="quarter" idx="5"/>
          </p:nvPr>
        </p:nvSpPr>
        <p:spPr/>
        <p:txBody>
          <a:bodyPr/>
          <a:lstStyle/>
          <a:p>
            <a:fld id="{E84D3584-681D-4EEA-97C0-46036F6DF9F4}" type="slidenum">
              <a:rPr lang="en-US" smtClean="0"/>
              <a:t>7</a:t>
            </a:fld>
            <a:endParaRPr lang="en-US" dirty="0"/>
          </a:p>
        </p:txBody>
      </p:sp>
    </p:spTree>
    <p:extLst>
      <p:ext uri="{BB962C8B-B14F-4D97-AF65-F5344CB8AC3E}">
        <p14:creationId xmlns:p14="http://schemas.microsoft.com/office/powerpoint/2010/main" val="298623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IFF has offered non-appraisal based lending since our founding in 1988. IFF wants organizations to be able to grow stronger by providing financing for facilities critical to their mission. </a:t>
            </a:r>
          </a:p>
          <a:p>
            <a:endParaRPr lang="en-US" dirty="0"/>
          </a:p>
          <a:p>
            <a:r>
              <a:rPr lang="en-US" dirty="0"/>
              <a:t>IFF will loan up to 95% of costs. Common projects are facilities, capital improvements and equipment.</a:t>
            </a:r>
          </a:p>
          <a:p>
            <a:pPr marL="171450" indent="-171450">
              <a:buFontTx/>
              <a:buChar char="-"/>
            </a:pPr>
            <a:r>
              <a:rPr lang="en-US" dirty="0"/>
              <a:t>Facility loans include capital projects like acquisition, construction, renovation.</a:t>
            </a:r>
          </a:p>
          <a:p>
            <a:pPr marL="171450" indent="-171450">
              <a:buFontTx/>
              <a:buChar char="-"/>
            </a:pPr>
            <a:r>
              <a:rPr lang="en-US" dirty="0"/>
              <a:t>Capital improvements like roof repair and HVAC system.</a:t>
            </a:r>
          </a:p>
          <a:p>
            <a:pPr marL="171450" indent="-171450">
              <a:buFontTx/>
              <a:buChar char="-"/>
            </a:pPr>
            <a:r>
              <a:rPr lang="en-US" dirty="0"/>
              <a:t>Equipment and vehicle loans like computer hardware, medical equipment and service vehicles.</a:t>
            </a:r>
          </a:p>
          <a:p>
            <a:endParaRPr lang="en-US" dirty="0"/>
          </a:p>
          <a:p>
            <a:r>
              <a:rPr lang="en-US" dirty="0"/>
              <a:t>Loan structures prioritize what is in the best interest of the borrower.</a:t>
            </a:r>
          </a:p>
          <a:p>
            <a:endParaRPr lang="en-US" dirty="0"/>
          </a:p>
          <a:p>
            <a:r>
              <a:rPr lang="en-US" dirty="0"/>
              <a:t>IFF lends to all 501(c)(3) organizations.</a:t>
            </a:r>
          </a:p>
          <a:p>
            <a:endParaRPr lang="en-US" dirty="0"/>
          </a:p>
          <a:p>
            <a:endParaRPr lang="en-US"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E84D3584-681D-4EEA-97C0-46036F6DF9F4}" type="slidenum">
              <a:rPr lang="en-US" smtClean="0"/>
              <a:t>7</a:t>
            </a:fld>
            <a:endParaRPr lang="en-US" dirty="0"/>
          </a:p>
        </p:txBody>
      </p:sp>
    </p:spTree>
    <p:extLst>
      <p:ext uri="{BB962C8B-B14F-4D97-AF65-F5344CB8AC3E}">
        <p14:creationId xmlns:p14="http://schemas.microsoft.com/office/powerpoint/2010/main" val="205119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IFF works with NMTC, credit enhancements and affordable housing loans.</a:t>
            </a:r>
          </a:p>
          <a:p>
            <a:endParaRPr lang="en-US" dirty="0"/>
          </a:p>
          <a:p>
            <a:r>
              <a:rPr lang="en-US" dirty="0"/>
              <a:t>For example, Urban Sprouts received $2M of a </a:t>
            </a:r>
            <a:r>
              <a:rPr lang="en-US"/>
              <a:t>NMTC allocation. </a:t>
            </a:r>
            <a:endParaRPr lang="en-US" dirty="0"/>
          </a:p>
        </p:txBody>
      </p:sp>
      <p:sp>
        <p:nvSpPr>
          <p:cNvPr id="4" name="Slide Number Placeholder 3"/>
          <p:cNvSpPr>
            <a:spLocks noGrp="1"/>
          </p:cNvSpPr>
          <p:nvPr>
            <p:ph type="sldNum" sz="quarter" idx="5"/>
          </p:nvPr>
        </p:nvSpPr>
        <p:spPr/>
        <p:txBody>
          <a:bodyPr/>
          <a:lstStyle/>
          <a:p>
            <a:fld id="{E84D3584-681D-4EEA-97C0-46036F6DF9F4}" type="slidenum">
              <a:rPr lang="en-US" smtClean="0"/>
              <a:t>7</a:t>
            </a:fld>
            <a:endParaRPr lang="en-US" dirty="0"/>
          </a:p>
        </p:txBody>
      </p:sp>
    </p:spTree>
    <p:extLst>
      <p:ext uri="{BB962C8B-B14F-4D97-AF65-F5344CB8AC3E}">
        <p14:creationId xmlns:p14="http://schemas.microsoft.com/office/powerpoint/2010/main" val="183439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Borrower appreciated 95% loan. CWT qualified for a conventional loan requiring convention LTV.</a:t>
            </a:r>
          </a:p>
          <a:p>
            <a:endParaRPr lang="en-US" dirty="0"/>
          </a:p>
          <a:p>
            <a:r>
              <a:rPr lang="en-US" dirty="0"/>
              <a:t>This borrower is working through acquisition inspection delays due to COVID 19, likely delaying acquisition. IFF understands and is committed to lending these funds when CWT is able to confirm this building is ready for turn key occupancy.</a:t>
            </a:r>
          </a:p>
        </p:txBody>
      </p:sp>
      <p:sp>
        <p:nvSpPr>
          <p:cNvPr id="4" name="Slide Number Placeholder 3"/>
          <p:cNvSpPr>
            <a:spLocks noGrp="1"/>
          </p:cNvSpPr>
          <p:nvPr>
            <p:ph type="sldNum" sz="quarter" idx="5"/>
          </p:nvPr>
        </p:nvSpPr>
        <p:spPr/>
        <p:txBody>
          <a:bodyPr/>
          <a:lstStyle/>
          <a:p>
            <a:fld id="{E84D3584-681D-4EEA-97C0-46036F6DF9F4}" type="slidenum">
              <a:rPr lang="en-US" smtClean="0"/>
              <a:t>7</a:t>
            </a:fld>
            <a:endParaRPr lang="en-US" dirty="0"/>
          </a:p>
        </p:txBody>
      </p:sp>
    </p:spTree>
    <p:extLst>
      <p:ext uri="{BB962C8B-B14F-4D97-AF65-F5344CB8AC3E}">
        <p14:creationId xmlns:p14="http://schemas.microsoft.com/office/powerpoint/2010/main" val="319450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IFF will consider refinancing our debt or other lender’s debt. For example, Synergy Services wanted to pay their bridge loan over a longer period of time. By fixing their rate, Synergy improves their cash flow management.</a:t>
            </a:r>
          </a:p>
          <a:p>
            <a:endParaRPr lang="en-US" dirty="0"/>
          </a:p>
          <a:p>
            <a:r>
              <a:rPr lang="en-US" dirty="0"/>
              <a:t>Borrower appreciated a 100% refinance structure of IFF existing debt.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4D3584-681D-4EEA-97C0-46036F6DF9F4}" type="slidenum">
              <a:rPr lang="en-US" smtClean="0"/>
              <a:t>7</a:t>
            </a:fld>
            <a:endParaRPr lang="en-US" dirty="0"/>
          </a:p>
        </p:txBody>
      </p:sp>
    </p:spTree>
    <p:extLst>
      <p:ext uri="{BB962C8B-B14F-4D97-AF65-F5344CB8AC3E}">
        <p14:creationId xmlns:p14="http://schemas.microsoft.com/office/powerpoint/2010/main" val="47998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D3584-681D-4EEA-97C0-46036F6DF9F4}" type="slidenum">
              <a:rPr lang="en-US" smtClean="0"/>
              <a:t>8</a:t>
            </a:fld>
            <a:endParaRPr lang="en-US"/>
          </a:p>
        </p:txBody>
      </p:sp>
    </p:spTree>
    <p:extLst>
      <p:ext uri="{BB962C8B-B14F-4D97-AF65-F5344CB8AC3E}">
        <p14:creationId xmlns:p14="http://schemas.microsoft.com/office/powerpoint/2010/main" val="367804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D3584-681D-4EEA-97C0-46036F6DF9F4}" type="slidenum">
              <a:rPr lang="en-US" smtClean="0"/>
              <a:t>8</a:t>
            </a:fld>
            <a:endParaRPr lang="en-US"/>
          </a:p>
        </p:txBody>
      </p:sp>
    </p:spTree>
    <p:extLst>
      <p:ext uri="{BB962C8B-B14F-4D97-AF65-F5344CB8AC3E}">
        <p14:creationId xmlns:p14="http://schemas.microsoft.com/office/powerpoint/2010/main" val="416808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79903139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6575014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489242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969542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33"/>
            </a:lvl1pPr>
            <a:lvl2pPr>
              <a:spcAft>
                <a:spcPts val="800"/>
              </a:spcAft>
              <a:defRPr sz="2133"/>
            </a:lvl2pPr>
            <a:lvl3pPr>
              <a:spcAft>
                <a:spcPts val="800"/>
              </a:spcAft>
              <a:defRPr sz="2133"/>
            </a:lvl3pPr>
            <a:lvl4pPr>
              <a:spcAft>
                <a:spcPts val="800"/>
              </a:spcAft>
              <a:defRPr sz="2133"/>
            </a:lvl4pPr>
            <a:lvl5pPr>
              <a:spcAft>
                <a:spcPts val="800"/>
              </a:spcAft>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7443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2520368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Click icon to add picture</a:t>
            </a:r>
          </a:p>
        </p:txBody>
      </p:sp>
    </p:spTree>
    <p:extLst>
      <p:ext uri="{BB962C8B-B14F-4D97-AF65-F5344CB8AC3E}">
        <p14:creationId xmlns:p14="http://schemas.microsoft.com/office/powerpoint/2010/main" val="3418457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208661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2360513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Tree>
    <p:extLst>
      <p:ext uri="{BB962C8B-B14F-4D97-AF65-F5344CB8AC3E}">
        <p14:creationId xmlns:p14="http://schemas.microsoft.com/office/powerpoint/2010/main" val="3057072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3" name="Rectangle 32"/>
          <p:cNvSpPr/>
          <p:nvPr userDrawn="1"/>
        </p:nvSpPr>
        <p:spPr>
          <a:xfrm>
            <a:off x="4368800" y="4832479"/>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76211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41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603747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Rectangle 9"/>
          <p:cNvSpPr/>
          <p:nvPr userDrawn="1"/>
        </p:nvSpPr>
        <p:spPr>
          <a:xfrm>
            <a:off x="0" y="1737360"/>
            <a:ext cx="12192000" cy="512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ctrTitle"/>
          </p:nvPr>
        </p:nvSpPr>
        <p:spPr>
          <a:xfrm>
            <a:off x="1097280" y="2296165"/>
            <a:ext cx="10281920" cy="1234439"/>
          </a:xfrm>
        </p:spPr>
        <p:txBody>
          <a:bodyPr/>
          <a:lstStyle>
            <a:lvl1pPr>
              <a:defRPr sz="9866">
                <a:solidFill>
                  <a:schemeClr val="bg1"/>
                </a:solidFill>
              </a:defRPr>
            </a:lvl1pPr>
          </a:lstStyle>
          <a:p>
            <a:endParaRPr lang="en-US"/>
          </a:p>
        </p:txBody>
      </p:sp>
      <p:sp>
        <p:nvSpPr>
          <p:cNvPr id="9" name="Text Placeholder 8"/>
          <p:cNvSpPr>
            <a:spLocks noGrp="1"/>
          </p:cNvSpPr>
          <p:nvPr>
            <p:ph type="body" sz="quarter" idx="13"/>
          </p:nvPr>
        </p:nvSpPr>
        <p:spPr>
          <a:xfrm>
            <a:off x="1097280" y="3530602"/>
            <a:ext cx="10281920" cy="2664079"/>
          </a:xfrm>
        </p:spPr>
        <p:txBody>
          <a:bodyPr tIns="0"/>
          <a:lstStyle>
            <a:lvl1pPr marL="0" indent="0">
              <a:spcBef>
                <a:spcPts val="0"/>
              </a:spcBef>
              <a:spcAft>
                <a:spcPts val="1200"/>
              </a:spcAft>
              <a:buFontTx/>
              <a:buNone/>
              <a:defRPr sz="2400">
                <a:solidFill>
                  <a:srgbClr val="F6BCA8"/>
                </a:solidFill>
                <a:latin typeface="Cambria" panose="02040503050406030204" pitchFamily="18" charset="0"/>
              </a:defRPr>
            </a:lvl1pPr>
            <a:lvl2pPr marL="2117" indent="0">
              <a:spcBef>
                <a:spcPts val="0"/>
              </a:spcBef>
              <a:buFontTx/>
              <a:buNone/>
              <a:defRPr sz="1400">
                <a:solidFill>
                  <a:srgbClr val="F6BCA8"/>
                </a:solidFill>
                <a:latin typeface="+mj-lt"/>
              </a:defRPr>
            </a:lvl2pPr>
            <a:lvl3pPr marL="0" indent="0">
              <a:spcBef>
                <a:spcPts val="0"/>
              </a:spcBef>
              <a:buFontTx/>
              <a:buNone/>
              <a:defRPr sz="1400">
                <a:solidFill>
                  <a:srgbClr val="F6BCA8"/>
                </a:solidFill>
                <a:latin typeface="+mj-lt"/>
              </a:defRPr>
            </a:lvl3pPr>
            <a:lvl4pPr marL="0" indent="0">
              <a:spcBef>
                <a:spcPts val="0"/>
              </a:spcBef>
              <a:buNone/>
              <a:defRPr sz="1400">
                <a:solidFill>
                  <a:srgbClr val="F6BCA8"/>
                </a:solidFill>
                <a:latin typeface="+mj-lt"/>
              </a:defRPr>
            </a:lvl4pPr>
            <a:lvl5pPr marL="0" indent="0">
              <a:spcBef>
                <a:spcPts val="0"/>
              </a:spcBef>
              <a:buFontTx/>
              <a:buNone/>
              <a:defRPr sz="1400">
                <a:solidFill>
                  <a:srgbClr val="F6BCA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4"/>
          </p:nvPr>
        </p:nvSpPr>
        <p:spPr>
          <a:xfrm>
            <a:off x="0" y="0"/>
            <a:ext cx="2438400" cy="1737360"/>
          </a:xfrm>
          <a:solidFill>
            <a:schemeClr val="bg1"/>
          </a:solidFill>
        </p:spPr>
        <p:txBody>
          <a:bodyPr/>
          <a:lstStyle>
            <a:lvl1pPr marL="0" indent="0">
              <a:buFontTx/>
              <a:buNone/>
              <a:defRPr sz="1333"/>
            </a:lvl1pPr>
          </a:lstStyle>
          <a:p>
            <a:endParaRPr lang="en-US"/>
          </a:p>
        </p:txBody>
      </p:sp>
      <p:sp>
        <p:nvSpPr>
          <p:cNvPr id="13" name="Picture Placeholder 11"/>
          <p:cNvSpPr>
            <a:spLocks noGrp="1"/>
          </p:cNvSpPr>
          <p:nvPr>
            <p:ph type="pic" sz="quarter" idx="15"/>
          </p:nvPr>
        </p:nvSpPr>
        <p:spPr>
          <a:xfrm>
            <a:off x="2438400" y="0"/>
            <a:ext cx="2438400" cy="1737360"/>
          </a:xfrm>
          <a:solidFill>
            <a:schemeClr val="bg1"/>
          </a:solidFill>
        </p:spPr>
        <p:txBody>
          <a:bodyPr/>
          <a:lstStyle>
            <a:lvl1pPr marL="0" indent="0">
              <a:buFontTx/>
              <a:buNone/>
              <a:defRPr sz="1333"/>
            </a:lvl1pPr>
          </a:lstStyle>
          <a:p>
            <a:endParaRPr lang="en-US"/>
          </a:p>
        </p:txBody>
      </p:sp>
      <p:sp>
        <p:nvSpPr>
          <p:cNvPr id="14" name="Picture Placeholder 11"/>
          <p:cNvSpPr>
            <a:spLocks noGrp="1"/>
          </p:cNvSpPr>
          <p:nvPr>
            <p:ph type="pic" sz="quarter" idx="16"/>
          </p:nvPr>
        </p:nvSpPr>
        <p:spPr>
          <a:xfrm>
            <a:off x="4876800" y="0"/>
            <a:ext cx="2438400" cy="1737360"/>
          </a:xfrm>
          <a:solidFill>
            <a:schemeClr val="bg1"/>
          </a:solidFill>
        </p:spPr>
        <p:txBody>
          <a:bodyPr/>
          <a:lstStyle>
            <a:lvl1pPr marL="0" indent="0">
              <a:buFontTx/>
              <a:buNone/>
              <a:defRPr sz="1333"/>
            </a:lvl1pPr>
          </a:lstStyle>
          <a:p>
            <a:endParaRPr lang="en-US"/>
          </a:p>
        </p:txBody>
      </p:sp>
      <p:sp>
        <p:nvSpPr>
          <p:cNvPr id="15" name="Picture Placeholder 11"/>
          <p:cNvSpPr>
            <a:spLocks noGrp="1"/>
          </p:cNvSpPr>
          <p:nvPr>
            <p:ph type="pic" sz="quarter" idx="17"/>
          </p:nvPr>
        </p:nvSpPr>
        <p:spPr>
          <a:xfrm>
            <a:off x="7315200" y="0"/>
            <a:ext cx="2438400" cy="1737360"/>
          </a:xfrm>
          <a:solidFill>
            <a:schemeClr val="bg1"/>
          </a:solidFill>
        </p:spPr>
        <p:txBody>
          <a:bodyPr/>
          <a:lstStyle>
            <a:lvl1pPr marL="0" indent="0">
              <a:buFontTx/>
              <a:buNone/>
              <a:defRPr sz="1333"/>
            </a:lvl1pPr>
          </a:lstStyle>
          <a:p>
            <a:endParaRPr lang="en-US"/>
          </a:p>
        </p:txBody>
      </p:sp>
      <p:sp>
        <p:nvSpPr>
          <p:cNvPr id="16" name="Picture Placeholder 11"/>
          <p:cNvSpPr>
            <a:spLocks noGrp="1"/>
          </p:cNvSpPr>
          <p:nvPr>
            <p:ph type="pic" sz="quarter" idx="18"/>
          </p:nvPr>
        </p:nvSpPr>
        <p:spPr>
          <a:xfrm>
            <a:off x="9753600" y="0"/>
            <a:ext cx="2438400" cy="1737360"/>
          </a:xfrm>
          <a:solidFill>
            <a:schemeClr val="bg1"/>
          </a:solidFill>
        </p:spPr>
        <p:txBody>
          <a:bodyPr/>
          <a:lstStyle>
            <a:lvl1pPr marL="0" indent="0">
              <a:buFontTx/>
              <a:buNone/>
              <a:defRPr sz="1333"/>
            </a:lvl1p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4" y="6194679"/>
            <a:ext cx="593017" cy="4632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2147996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reak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352800" y="2057400"/>
            <a:ext cx="5486400" cy="2743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title"/>
          </p:nvPr>
        </p:nvSpPr>
        <p:spPr>
          <a:xfrm>
            <a:off x="3352800" y="2311400"/>
            <a:ext cx="5486400" cy="2235200"/>
          </a:xfrm>
        </p:spPr>
        <p:txBody>
          <a:bodyPr/>
          <a:lstStyle>
            <a:lvl1pPr algn="ctr">
              <a:defRPr sz="4800">
                <a:solidFill>
                  <a:schemeClr val="tx2"/>
                </a:solidFill>
              </a:defRPr>
            </a:lvl1pPr>
          </a:lstStyle>
          <a:p>
            <a:r>
              <a:rPr lang="en-US"/>
              <a:t>Click to edit Master title style</a:t>
            </a:r>
          </a:p>
        </p:txBody>
      </p:sp>
    </p:spTree>
    <p:extLst>
      <p:ext uri="{BB962C8B-B14F-4D97-AF65-F5344CB8AC3E}">
        <p14:creationId xmlns:p14="http://schemas.microsoft.com/office/powerpoint/2010/main" val="1285206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473705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355673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797574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317338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64509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325976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33"/>
            </a:lvl1pPr>
            <a:lvl2pPr>
              <a:spcAft>
                <a:spcPts val="800"/>
              </a:spcAft>
              <a:defRPr sz="2133"/>
            </a:lvl2pPr>
            <a:lvl3pPr>
              <a:spcAft>
                <a:spcPts val="800"/>
              </a:spcAft>
              <a:defRPr sz="2133"/>
            </a:lvl3pPr>
            <a:lvl4pPr>
              <a:spcAft>
                <a:spcPts val="800"/>
              </a:spcAft>
              <a:defRPr sz="2133"/>
            </a:lvl4pPr>
            <a:lvl5pPr>
              <a:spcAft>
                <a:spcPts val="800"/>
              </a:spcAft>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58921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99125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1320046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Click icon to add picture</a:t>
            </a:r>
          </a:p>
        </p:txBody>
      </p:sp>
    </p:spTree>
    <p:extLst>
      <p:ext uri="{BB962C8B-B14F-4D97-AF65-F5344CB8AC3E}">
        <p14:creationId xmlns:p14="http://schemas.microsoft.com/office/powerpoint/2010/main" val="547531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879743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180121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Tree>
    <p:extLst>
      <p:ext uri="{BB962C8B-B14F-4D97-AF65-F5344CB8AC3E}">
        <p14:creationId xmlns:p14="http://schemas.microsoft.com/office/powerpoint/2010/main" val="965213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3" name="Rectangle 32"/>
          <p:cNvSpPr/>
          <p:nvPr userDrawn="1"/>
        </p:nvSpPr>
        <p:spPr>
          <a:xfrm>
            <a:off x="4368800" y="4832477"/>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0689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830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1737360"/>
            <a:ext cx="12192000" cy="512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2296162"/>
            <a:ext cx="10281920" cy="1234439"/>
          </a:xfrm>
        </p:spPr>
        <p:txBody>
          <a:bodyPr/>
          <a:lstStyle>
            <a:lvl1pPr>
              <a:defRPr sz="9900">
                <a:solidFill>
                  <a:schemeClr val="bg1"/>
                </a:solidFill>
              </a:defRPr>
            </a:lvl1pPr>
          </a:lstStyle>
          <a:p>
            <a:endParaRPr lang="en-US"/>
          </a:p>
        </p:txBody>
      </p:sp>
      <p:sp>
        <p:nvSpPr>
          <p:cNvPr id="9" name="Text Placeholder 8"/>
          <p:cNvSpPr>
            <a:spLocks noGrp="1"/>
          </p:cNvSpPr>
          <p:nvPr>
            <p:ph type="body" sz="quarter" idx="13"/>
          </p:nvPr>
        </p:nvSpPr>
        <p:spPr>
          <a:xfrm>
            <a:off x="1097280" y="3530599"/>
            <a:ext cx="10281920" cy="2664079"/>
          </a:xfrm>
        </p:spPr>
        <p:txBody>
          <a:bodyPr tIns="0"/>
          <a:lstStyle>
            <a:lvl1pPr marL="0" indent="0">
              <a:spcBef>
                <a:spcPts val="0"/>
              </a:spcBef>
              <a:spcAft>
                <a:spcPts val="1200"/>
              </a:spcAft>
              <a:buFontTx/>
              <a:buNone/>
              <a:defRPr sz="2400">
                <a:solidFill>
                  <a:srgbClr val="F6BCA8"/>
                </a:solidFill>
                <a:latin typeface="Cambria" panose="02040503050406030204" pitchFamily="18" charset="0"/>
              </a:defRPr>
            </a:lvl1pPr>
            <a:lvl2pPr marL="2117" indent="0">
              <a:spcBef>
                <a:spcPts val="0"/>
              </a:spcBef>
              <a:buFontTx/>
              <a:buNone/>
              <a:defRPr sz="1400">
                <a:solidFill>
                  <a:srgbClr val="F6BCA8"/>
                </a:solidFill>
                <a:latin typeface="+mj-lt"/>
              </a:defRPr>
            </a:lvl2pPr>
            <a:lvl3pPr marL="0" indent="0">
              <a:spcBef>
                <a:spcPts val="0"/>
              </a:spcBef>
              <a:buFontTx/>
              <a:buNone/>
              <a:defRPr sz="1400">
                <a:solidFill>
                  <a:srgbClr val="F6BCA8"/>
                </a:solidFill>
                <a:latin typeface="+mj-lt"/>
              </a:defRPr>
            </a:lvl3pPr>
            <a:lvl4pPr marL="0" indent="0">
              <a:spcBef>
                <a:spcPts val="0"/>
              </a:spcBef>
              <a:buNone/>
              <a:defRPr sz="1400">
                <a:solidFill>
                  <a:srgbClr val="F6BCA8"/>
                </a:solidFill>
                <a:latin typeface="+mj-lt"/>
              </a:defRPr>
            </a:lvl4pPr>
            <a:lvl5pPr marL="0" indent="0">
              <a:spcBef>
                <a:spcPts val="0"/>
              </a:spcBef>
              <a:buFontTx/>
              <a:buNone/>
              <a:defRPr sz="1400">
                <a:solidFill>
                  <a:srgbClr val="F6BCA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4"/>
          </p:nvPr>
        </p:nvSpPr>
        <p:spPr>
          <a:xfrm>
            <a:off x="0" y="0"/>
            <a:ext cx="2438400" cy="1737360"/>
          </a:xfrm>
          <a:solidFill>
            <a:schemeClr val="bg1"/>
          </a:solidFill>
        </p:spPr>
        <p:txBody>
          <a:bodyPr/>
          <a:lstStyle>
            <a:lvl1pPr marL="0" indent="0">
              <a:buFontTx/>
              <a:buNone/>
              <a:defRPr sz="1300"/>
            </a:lvl1pPr>
          </a:lstStyle>
          <a:p>
            <a:endParaRPr lang="en-US"/>
          </a:p>
        </p:txBody>
      </p:sp>
      <p:sp>
        <p:nvSpPr>
          <p:cNvPr id="13" name="Picture Placeholder 11"/>
          <p:cNvSpPr>
            <a:spLocks noGrp="1"/>
          </p:cNvSpPr>
          <p:nvPr>
            <p:ph type="pic" sz="quarter" idx="15"/>
          </p:nvPr>
        </p:nvSpPr>
        <p:spPr>
          <a:xfrm>
            <a:off x="2438400" y="0"/>
            <a:ext cx="2438400" cy="1737360"/>
          </a:xfrm>
          <a:solidFill>
            <a:schemeClr val="bg1"/>
          </a:solidFill>
        </p:spPr>
        <p:txBody>
          <a:bodyPr/>
          <a:lstStyle>
            <a:lvl1pPr marL="0" indent="0">
              <a:buFontTx/>
              <a:buNone/>
              <a:defRPr sz="1300"/>
            </a:lvl1pPr>
          </a:lstStyle>
          <a:p>
            <a:endParaRPr lang="en-US"/>
          </a:p>
        </p:txBody>
      </p:sp>
      <p:sp>
        <p:nvSpPr>
          <p:cNvPr id="14" name="Picture Placeholder 11"/>
          <p:cNvSpPr>
            <a:spLocks noGrp="1"/>
          </p:cNvSpPr>
          <p:nvPr>
            <p:ph type="pic" sz="quarter" idx="16"/>
          </p:nvPr>
        </p:nvSpPr>
        <p:spPr>
          <a:xfrm>
            <a:off x="4876800" y="0"/>
            <a:ext cx="2438400" cy="1737360"/>
          </a:xfrm>
          <a:solidFill>
            <a:schemeClr val="bg1"/>
          </a:solidFill>
        </p:spPr>
        <p:txBody>
          <a:bodyPr/>
          <a:lstStyle>
            <a:lvl1pPr marL="0" indent="0">
              <a:buFontTx/>
              <a:buNone/>
              <a:defRPr sz="1300"/>
            </a:lvl1pPr>
          </a:lstStyle>
          <a:p>
            <a:endParaRPr lang="en-US"/>
          </a:p>
        </p:txBody>
      </p:sp>
      <p:sp>
        <p:nvSpPr>
          <p:cNvPr id="15" name="Picture Placeholder 11"/>
          <p:cNvSpPr>
            <a:spLocks noGrp="1"/>
          </p:cNvSpPr>
          <p:nvPr>
            <p:ph type="pic" sz="quarter" idx="17"/>
          </p:nvPr>
        </p:nvSpPr>
        <p:spPr>
          <a:xfrm>
            <a:off x="7315200" y="0"/>
            <a:ext cx="2438400" cy="1737360"/>
          </a:xfrm>
          <a:solidFill>
            <a:schemeClr val="bg1"/>
          </a:solidFill>
        </p:spPr>
        <p:txBody>
          <a:bodyPr/>
          <a:lstStyle>
            <a:lvl1pPr marL="0" indent="0">
              <a:buFontTx/>
              <a:buNone/>
              <a:defRPr sz="1300"/>
            </a:lvl1pPr>
          </a:lstStyle>
          <a:p>
            <a:endParaRPr lang="en-US"/>
          </a:p>
        </p:txBody>
      </p:sp>
      <p:sp>
        <p:nvSpPr>
          <p:cNvPr id="16" name="Picture Placeholder 11"/>
          <p:cNvSpPr>
            <a:spLocks noGrp="1"/>
          </p:cNvSpPr>
          <p:nvPr>
            <p:ph type="pic" sz="quarter" idx="18"/>
          </p:nvPr>
        </p:nvSpPr>
        <p:spPr>
          <a:xfrm>
            <a:off x="9753600" y="0"/>
            <a:ext cx="2438400" cy="1737360"/>
          </a:xfrm>
          <a:solidFill>
            <a:schemeClr val="bg1"/>
          </a:solidFill>
        </p:spPr>
        <p:txBody>
          <a:bodyPr/>
          <a:lstStyle>
            <a:lvl1pPr marL="0" indent="0">
              <a:buFontTx/>
              <a:buNone/>
              <a:defRPr sz="1300"/>
            </a:lvl1pPr>
          </a:lstStyle>
          <a:p>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841" y="6194679"/>
            <a:ext cx="593017" cy="463296"/>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9904698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3352800" y="2152013"/>
            <a:ext cx="5608320" cy="3251200"/>
          </a:xfrm>
        </p:spPr>
        <p:txBody>
          <a:bodyPr tIns="0"/>
          <a:lstStyle>
            <a:lvl1pPr marL="0" indent="0">
              <a:spcBef>
                <a:spcPts val="800"/>
              </a:spcBef>
              <a:buFontTx/>
              <a:buNone/>
              <a:defRPr sz="2400">
                <a:solidFill>
                  <a:schemeClr val="tx1"/>
                </a:solidFill>
              </a:defRPr>
            </a:lvl1pPr>
            <a:lvl2pPr marL="232828" indent="-232828">
              <a:spcBef>
                <a:spcPts val="800"/>
              </a:spcBef>
              <a:buClr>
                <a:schemeClr val="tx2"/>
              </a:buClr>
              <a:buFont typeface="Arial" panose="020B0604020202020204" pitchFamily="34" charset="0"/>
              <a:buChar char="•"/>
              <a:defRPr sz="2400">
                <a:solidFill>
                  <a:schemeClr val="tx1"/>
                </a:solidFill>
              </a:defRPr>
            </a:lvl2pPr>
            <a:lvl3pPr marL="685783" indent="-230712">
              <a:spcBef>
                <a:spcPts val="800"/>
              </a:spcBef>
              <a:buFont typeface="Calibri" panose="020F0502020204030204" pitchFamily="34" charset="0"/>
              <a:buChar char="−"/>
              <a:defRPr sz="2400">
                <a:solidFill>
                  <a:schemeClr val="tx1"/>
                </a:solidFill>
              </a:defRPr>
            </a:lvl3pPr>
            <a:lvl4pPr marL="1145089" indent="-230712">
              <a:spcBef>
                <a:spcPts val="800"/>
              </a:spcBef>
              <a:buFont typeface="Calibri" panose="020F0502020204030204" pitchFamily="34" charset="0"/>
              <a:buChar char="»"/>
              <a:defRPr sz="2400">
                <a:solidFill>
                  <a:schemeClr val="tx1"/>
                </a:solidFill>
              </a:defRPr>
            </a:lvl4pPr>
            <a:lvl5pPr marL="1600160" indent="-230712">
              <a:spcBef>
                <a:spcPts val="800"/>
              </a:spcBef>
              <a:buFont typeface="Calibri" panose="020F0502020204030204" pitchFamily="34" charset="0"/>
              <a:buChar cha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4657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ideo Play Slat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3048"/>
            <a:ext cx="12192000" cy="6864096"/>
          </a:xfrm>
          <a:prstGeom prst="rect">
            <a:avLst/>
          </a:prstGeom>
          <a:blipFill dpi="0" rotWithShape="1">
            <a:blip r:embed="rId2" cstate="screen">
              <a:alphaModFix amt="5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32926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58240" y="1234440"/>
            <a:ext cx="9875520" cy="4389120"/>
          </a:xfrm>
        </p:spPr>
        <p:txBody>
          <a:bodyPr tIns="0" anchor="ctr"/>
          <a:lstStyle>
            <a:lvl1pPr marL="0" indent="0">
              <a:lnSpc>
                <a:spcPts val="4267"/>
              </a:lnSpc>
              <a:spcBef>
                <a:spcPts val="0"/>
              </a:spcBef>
              <a:buFontTx/>
              <a:buNone/>
              <a:defRPr sz="3600">
                <a:solidFill>
                  <a:schemeClr val="bg1"/>
                </a:solidFill>
                <a:latin typeface="Cambria" panose="02040503050406030204" pitchFamily="18" charset="0"/>
              </a:defRPr>
            </a:lvl1pPr>
            <a:lvl2pPr marL="0" indent="0">
              <a:spcBef>
                <a:spcPts val="1200"/>
              </a:spcBef>
              <a:buFont typeface="Arial" panose="020B0604020202020204" pitchFamily="34" charset="0"/>
              <a:buNone/>
              <a:defRPr sz="1900">
                <a:solidFill>
                  <a:srgbClr val="F6BCA8"/>
                </a:solidFill>
                <a:latin typeface="+mj-lt"/>
              </a:defRPr>
            </a:lvl2pPr>
            <a:lvl3pPr marL="0" indent="0">
              <a:spcBef>
                <a:spcPts val="1200"/>
              </a:spcBef>
              <a:buFontTx/>
              <a:buNone/>
              <a:defRPr sz="1900">
                <a:solidFill>
                  <a:schemeClr val="bg1"/>
                </a:solidFill>
                <a:latin typeface="+mn-lt"/>
              </a:defRPr>
            </a:lvl3pPr>
            <a:lvl4pPr marL="0" indent="0">
              <a:spcBef>
                <a:spcPts val="1200"/>
              </a:spcBef>
              <a:buFontTx/>
              <a:buNone/>
              <a:defRPr sz="1900">
                <a:solidFill>
                  <a:schemeClr val="bg1"/>
                </a:solidFill>
                <a:latin typeface="+mn-lt"/>
              </a:defRPr>
            </a:lvl4pPr>
            <a:lvl5pPr marL="0" indent="0">
              <a:spcBef>
                <a:spcPts val="1200"/>
              </a:spcBef>
              <a:buFontTx/>
              <a:buNone/>
              <a:defRPr sz="1900">
                <a:solidFill>
                  <a:schemeClr val="bg1"/>
                </a:solidFill>
                <a:latin typeface="+mn-lt"/>
              </a:defRPr>
            </a:lvl5pPr>
          </a:lstStyle>
          <a:p>
            <a:pPr lvl="0"/>
            <a:r>
              <a:rPr lang="en-US"/>
              <a:t>At 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02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4264576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nders">
    <p:bg>
      <p:bgPr>
        <a:gradFill flip="none" rotWithShape="1">
          <a:gsLst>
            <a:gs pos="68000">
              <a:schemeClr val="accent2"/>
            </a:gs>
            <a:gs pos="100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3048"/>
            <a:ext cx="12192000" cy="6864096"/>
          </a:xfrm>
          <a:prstGeom prst="rect">
            <a:avLst/>
          </a:prstGeom>
          <a:blipFill dpi="0" rotWithShape="1">
            <a:blip r:embed="rId2" cstate="screen">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p:nvPr>
        </p:nvSpPr>
        <p:spPr>
          <a:xfrm>
            <a:off x="1219200" y="939800"/>
            <a:ext cx="9753600" cy="4978400"/>
          </a:xfrm>
        </p:spPr>
        <p:txBody>
          <a:bodyPr anchor="ctr"/>
          <a:lstStyle>
            <a:lvl1pPr marL="0" indent="0" algn="ctr">
              <a:lnSpc>
                <a:spcPts val="4267"/>
              </a:lnSpc>
              <a:spcBef>
                <a:spcPts val="0"/>
              </a:spcBef>
              <a:buNone/>
              <a:defRPr sz="3500">
                <a:solidFill>
                  <a:schemeClr val="bg1"/>
                </a:solidFill>
                <a:latin typeface="Cambria" panose="02040503050406030204" pitchFamily="18" charset="0"/>
              </a:defRPr>
            </a:lvl1pPr>
            <a:lvl2pPr marL="0" indent="0" algn="ctr">
              <a:lnSpc>
                <a:spcPts val="4267"/>
              </a:lnSpc>
              <a:spcBef>
                <a:spcPts val="0"/>
              </a:spcBef>
              <a:buNone/>
              <a:defRPr sz="3500">
                <a:solidFill>
                  <a:schemeClr val="bg1"/>
                </a:solidFill>
                <a:latin typeface="Cambria" panose="02040503050406030204" pitchFamily="18" charset="0"/>
              </a:defRPr>
            </a:lvl2pPr>
            <a:lvl3pPr marL="0" indent="0" algn="ctr">
              <a:lnSpc>
                <a:spcPts val="4267"/>
              </a:lnSpc>
              <a:spcBef>
                <a:spcPts val="0"/>
              </a:spcBef>
              <a:buNone/>
              <a:defRPr sz="3500">
                <a:solidFill>
                  <a:schemeClr val="bg1"/>
                </a:solidFill>
                <a:latin typeface="Cambria" panose="02040503050406030204" pitchFamily="18" charset="0"/>
              </a:defRPr>
            </a:lvl3pPr>
            <a:lvl4pPr marL="0" indent="0" algn="ctr">
              <a:lnSpc>
                <a:spcPts val="4267"/>
              </a:lnSpc>
              <a:spcBef>
                <a:spcPts val="0"/>
              </a:spcBef>
              <a:buNone/>
              <a:defRPr sz="3500">
                <a:solidFill>
                  <a:schemeClr val="bg1"/>
                </a:solidFill>
                <a:latin typeface="Cambria" panose="02040503050406030204" pitchFamily="18" charset="0"/>
              </a:defRPr>
            </a:lvl4pPr>
            <a:lvl5pPr marL="0" indent="0" algn="ctr">
              <a:lnSpc>
                <a:spcPts val="4267"/>
              </a:lnSpc>
              <a:spcBef>
                <a:spcPts val="0"/>
              </a:spcBef>
              <a:buNone/>
              <a:defRPr sz="3500">
                <a:solidFill>
                  <a:schemeClr val="bg1"/>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841" y="6194679"/>
            <a:ext cx="593017" cy="463296"/>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15931768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reaker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2311400"/>
            <a:ext cx="5486400" cy="2235200"/>
          </a:xfrm>
        </p:spPr>
        <p:txBody>
          <a:bodyPr/>
          <a:lstStyle>
            <a:lvl1pPr algn="ctr">
              <a:defRPr sz="4800">
                <a:solidFill>
                  <a:schemeClr val="tx2"/>
                </a:solidFill>
              </a:defRPr>
            </a:lvl1pPr>
          </a:lstStyle>
          <a:p>
            <a:r>
              <a:rPr lang="en-US"/>
              <a:t>Click to edit Master title style</a:t>
            </a:r>
          </a:p>
        </p:txBody>
      </p:sp>
    </p:spTree>
    <p:extLst>
      <p:ext uri="{BB962C8B-B14F-4D97-AF65-F5344CB8AC3E}">
        <p14:creationId xmlns:p14="http://schemas.microsoft.com/office/powerpoint/2010/main" val="200457021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4511040" y="2514600"/>
            <a:ext cx="3982720" cy="1073787"/>
          </a:xfrm>
        </p:spPr>
        <p:txBody>
          <a:bodyPr tIns="0"/>
          <a:lstStyle>
            <a:lvl1pPr marL="0" indent="0">
              <a:spcBef>
                <a:spcPts val="0"/>
              </a:spcBef>
              <a:buFontTx/>
              <a:buNone/>
              <a:defRPr sz="1900" b="1">
                <a:solidFill>
                  <a:schemeClr val="accent2"/>
                </a:solidFill>
              </a:defRPr>
            </a:lvl1pPr>
            <a:lvl2pPr marL="0" indent="0">
              <a:spcBef>
                <a:spcPts val="0"/>
              </a:spcBef>
              <a:buFont typeface="Arial" panose="020B0604020202020204" pitchFamily="34" charset="0"/>
              <a:buNone/>
              <a:defRPr sz="1900">
                <a:solidFill>
                  <a:schemeClr val="tx1"/>
                </a:solidFill>
              </a:defRPr>
            </a:lvl2pPr>
            <a:lvl3pPr marL="0" indent="0">
              <a:spcBef>
                <a:spcPts val="0"/>
              </a:spcBef>
              <a:buFont typeface="Calibri" panose="020F0502020204030204" pitchFamily="34" charset="0"/>
              <a:buNone/>
              <a:defRPr sz="1900">
                <a:solidFill>
                  <a:schemeClr val="tx1"/>
                </a:solidFill>
              </a:defRPr>
            </a:lvl3pPr>
            <a:lvl4pPr marL="0" indent="0">
              <a:spcBef>
                <a:spcPts val="0"/>
              </a:spcBef>
              <a:buFont typeface="Calibri" panose="020F0502020204030204" pitchFamily="34" charset="0"/>
              <a:buNone/>
              <a:defRPr sz="1900">
                <a:solidFill>
                  <a:schemeClr val="tx1"/>
                </a:solidFill>
              </a:defRPr>
            </a:lvl4pPr>
            <a:lvl5pPr marL="0" indent="0">
              <a:spcBef>
                <a:spcPts val="0"/>
              </a:spcBef>
              <a:buFont typeface="Calibri" panose="020F0502020204030204" pitchFamily="34" charset="0"/>
              <a:buNone/>
              <a:defRPr sz="1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1"/>
          </p:nvPr>
        </p:nvSpPr>
        <p:spPr>
          <a:xfrm>
            <a:off x="3474720" y="2514600"/>
            <a:ext cx="914400" cy="1117600"/>
          </a:xfrm>
          <a:solidFill>
            <a:schemeClr val="accent3"/>
          </a:solidFill>
        </p:spPr>
        <p:txBody>
          <a:bodyPr/>
          <a:lstStyle>
            <a:lvl1pPr marL="0" indent="0">
              <a:buNone/>
              <a:defRPr sz="1300"/>
            </a:lvl1pPr>
          </a:lstStyle>
          <a:p>
            <a:endParaRPr lang="en-US"/>
          </a:p>
        </p:txBody>
      </p:sp>
      <p:sp>
        <p:nvSpPr>
          <p:cNvPr id="8" name="Picture Placeholder 3"/>
          <p:cNvSpPr>
            <a:spLocks noGrp="1"/>
          </p:cNvSpPr>
          <p:nvPr>
            <p:ph type="pic" sz="quarter" idx="12"/>
          </p:nvPr>
        </p:nvSpPr>
        <p:spPr>
          <a:xfrm>
            <a:off x="3474720" y="3937000"/>
            <a:ext cx="914400" cy="1117600"/>
          </a:xfrm>
          <a:solidFill>
            <a:schemeClr val="accent3"/>
          </a:solidFill>
        </p:spPr>
        <p:txBody>
          <a:bodyPr/>
          <a:lstStyle>
            <a:lvl1pPr marL="0" indent="0">
              <a:buNone/>
              <a:defRPr sz="1300"/>
            </a:lvl1pPr>
          </a:lstStyle>
          <a:p>
            <a:endParaRPr lang="en-US"/>
          </a:p>
        </p:txBody>
      </p:sp>
      <p:sp>
        <p:nvSpPr>
          <p:cNvPr id="12" name="Text Placeholder 8"/>
          <p:cNvSpPr>
            <a:spLocks noGrp="1"/>
          </p:cNvSpPr>
          <p:nvPr>
            <p:ph type="body" sz="quarter" idx="13"/>
          </p:nvPr>
        </p:nvSpPr>
        <p:spPr>
          <a:xfrm>
            <a:off x="4511040" y="3937000"/>
            <a:ext cx="3982720" cy="1073787"/>
          </a:xfrm>
        </p:spPr>
        <p:txBody>
          <a:bodyPr tIns="0"/>
          <a:lstStyle>
            <a:lvl1pPr marL="0" indent="0">
              <a:spcBef>
                <a:spcPts val="0"/>
              </a:spcBef>
              <a:buFontTx/>
              <a:buNone/>
              <a:defRPr sz="1900" b="1">
                <a:solidFill>
                  <a:schemeClr val="accent2"/>
                </a:solidFill>
              </a:defRPr>
            </a:lvl1pPr>
            <a:lvl2pPr marL="0" indent="0">
              <a:spcBef>
                <a:spcPts val="0"/>
              </a:spcBef>
              <a:buFont typeface="Arial" panose="020B0604020202020204" pitchFamily="34" charset="0"/>
              <a:buNone/>
              <a:defRPr sz="1900">
                <a:solidFill>
                  <a:schemeClr val="tx1"/>
                </a:solidFill>
              </a:defRPr>
            </a:lvl2pPr>
            <a:lvl3pPr marL="0" indent="0">
              <a:spcBef>
                <a:spcPts val="0"/>
              </a:spcBef>
              <a:buFont typeface="Calibri" panose="020F0502020204030204" pitchFamily="34" charset="0"/>
              <a:buNone/>
              <a:defRPr sz="1900">
                <a:solidFill>
                  <a:schemeClr val="tx1"/>
                </a:solidFill>
              </a:defRPr>
            </a:lvl3pPr>
            <a:lvl4pPr marL="0" indent="0">
              <a:spcBef>
                <a:spcPts val="0"/>
              </a:spcBef>
              <a:buFont typeface="Calibri" panose="020F0502020204030204" pitchFamily="34" charset="0"/>
              <a:buNone/>
              <a:defRPr sz="1900">
                <a:solidFill>
                  <a:schemeClr val="tx1"/>
                </a:solidFill>
              </a:defRPr>
            </a:lvl4pPr>
            <a:lvl5pPr marL="0" indent="0">
              <a:spcBef>
                <a:spcPts val="0"/>
              </a:spcBef>
              <a:buFont typeface="Calibri" panose="020F0502020204030204" pitchFamily="34" charset="0"/>
              <a:buNone/>
              <a:defRPr sz="1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1731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3074" name="Picture 2" descr="C:\Users\KAYMAR~1\AppData\Local\Temp\vmware-Kay Martin\VMwareDnD\8f9f9f53\IFF_Themeline_White_Larg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28800" y="2749968"/>
            <a:ext cx="8534400" cy="1358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458873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79903139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7366035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tabLst/>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40910585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6226289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89713732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7837066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75570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00"/>
            </a:lvl1pPr>
            <a:lvl2pPr>
              <a:spcAft>
                <a:spcPts val="800"/>
              </a:spcAft>
              <a:defRPr sz="2100"/>
            </a:lvl2pPr>
            <a:lvl3pPr>
              <a:spcAft>
                <a:spcPts val="800"/>
              </a:spcAft>
              <a:defRPr sz="2100"/>
            </a:lvl3pPr>
            <a:lvl4pPr>
              <a:spcAft>
                <a:spcPts val="800"/>
              </a:spcAft>
              <a:defRPr sz="2100"/>
            </a:lvl4pPr>
            <a:lvl5pPr>
              <a:spcAft>
                <a:spcPts val="800"/>
              </a:spcAft>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7348736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28454320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tabLst/>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Click icon to add picture</a:t>
            </a:r>
          </a:p>
        </p:txBody>
      </p:sp>
    </p:spTree>
    <p:extLst>
      <p:ext uri="{BB962C8B-B14F-4D97-AF65-F5344CB8AC3E}">
        <p14:creationId xmlns:p14="http://schemas.microsoft.com/office/powerpoint/2010/main" val="4127942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6575014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9165499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Tree>
    <p:extLst>
      <p:ext uri="{BB962C8B-B14F-4D97-AF65-F5344CB8AC3E}">
        <p14:creationId xmlns:p14="http://schemas.microsoft.com/office/powerpoint/2010/main" val="101437497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3" name="Rectangle 32"/>
          <p:cNvSpPr/>
          <p:nvPr userDrawn="1"/>
        </p:nvSpPr>
        <p:spPr>
          <a:xfrm>
            <a:off x="4368800" y="4832477"/>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985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802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1513333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771734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33"/>
            </a:lvl1pPr>
            <a:lvl2pPr>
              <a:spcAft>
                <a:spcPts val="800"/>
              </a:spcAft>
              <a:defRPr sz="2133"/>
            </a:lvl2pPr>
            <a:lvl3pPr>
              <a:spcAft>
                <a:spcPts val="800"/>
              </a:spcAft>
              <a:defRPr sz="2133"/>
            </a:lvl3pPr>
            <a:lvl4pPr>
              <a:spcAft>
                <a:spcPts val="800"/>
              </a:spcAft>
              <a:defRPr sz="2133"/>
            </a:lvl4pPr>
            <a:lvl5pPr>
              <a:spcAft>
                <a:spcPts val="800"/>
              </a:spcAft>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8123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4274516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Click icon to add picture</a:t>
            </a:r>
          </a:p>
        </p:txBody>
      </p:sp>
    </p:spTree>
    <p:extLst>
      <p:ext uri="{BB962C8B-B14F-4D97-AF65-F5344CB8AC3E}">
        <p14:creationId xmlns:p14="http://schemas.microsoft.com/office/powerpoint/2010/main" val="2915710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37366035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995542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528153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Tree>
    <p:extLst>
      <p:ext uri="{BB962C8B-B14F-4D97-AF65-F5344CB8AC3E}">
        <p14:creationId xmlns:p14="http://schemas.microsoft.com/office/powerpoint/2010/main" val="101437497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dirty="0"/>
              <a:t>Click icon to add picture</a:t>
            </a:r>
          </a:p>
        </p:txBody>
      </p:sp>
      <p:sp>
        <p:nvSpPr>
          <p:cNvPr id="33" name="Rectangle 32"/>
          <p:cNvSpPr/>
          <p:nvPr userDrawn="1"/>
        </p:nvSpPr>
        <p:spPr>
          <a:xfrm>
            <a:off x="4368800" y="4832477"/>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8985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Tree>
    <p:extLst>
      <p:ext uri="{BB962C8B-B14F-4D97-AF65-F5344CB8AC3E}">
        <p14:creationId xmlns:p14="http://schemas.microsoft.com/office/powerpoint/2010/main" val="3967071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3" name="Rectangle 32"/>
          <p:cNvSpPr/>
          <p:nvPr userDrawn="1"/>
        </p:nvSpPr>
        <p:spPr>
          <a:xfrm>
            <a:off x="4368800" y="4832477"/>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09790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90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Rectangle 9"/>
          <p:cNvSpPr/>
          <p:nvPr userDrawn="1"/>
        </p:nvSpPr>
        <p:spPr>
          <a:xfrm>
            <a:off x="0" y="1737360"/>
            <a:ext cx="12192000" cy="512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097280" y="2296162"/>
            <a:ext cx="10281920" cy="1234439"/>
          </a:xfrm>
        </p:spPr>
        <p:txBody>
          <a:bodyPr/>
          <a:lstStyle>
            <a:lvl1pPr>
              <a:defRPr sz="9866">
                <a:solidFill>
                  <a:schemeClr val="bg1"/>
                </a:solidFill>
              </a:defRPr>
            </a:lvl1pPr>
          </a:lstStyle>
          <a:p>
            <a:endParaRPr lang="en-US"/>
          </a:p>
        </p:txBody>
      </p:sp>
      <p:sp>
        <p:nvSpPr>
          <p:cNvPr id="9" name="Text Placeholder 8"/>
          <p:cNvSpPr>
            <a:spLocks noGrp="1"/>
          </p:cNvSpPr>
          <p:nvPr>
            <p:ph type="body" sz="quarter" idx="13"/>
          </p:nvPr>
        </p:nvSpPr>
        <p:spPr>
          <a:xfrm>
            <a:off x="1097280" y="3530599"/>
            <a:ext cx="10281920" cy="2664079"/>
          </a:xfrm>
        </p:spPr>
        <p:txBody>
          <a:bodyPr tIns="0"/>
          <a:lstStyle>
            <a:lvl1pPr marL="0" indent="0">
              <a:spcBef>
                <a:spcPts val="0"/>
              </a:spcBef>
              <a:spcAft>
                <a:spcPts val="1200"/>
              </a:spcAft>
              <a:buFontTx/>
              <a:buNone/>
              <a:defRPr sz="2400">
                <a:solidFill>
                  <a:srgbClr val="F6BCA8"/>
                </a:solidFill>
                <a:latin typeface="Cambria" panose="02040503050406030204" pitchFamily="18" charset="0"/>
              </a:defRPr>
            </a:lvl1pPr>
            <a:lvl2pPr marL="2117" indent="0">
              <a:spcBef>
                <a:spcPts val="0"/>
              </a:spcBef>
              <a:buFontTx/>
              <a:buNone/>
              <a:defRPr sz="1400">
                <a:solidFill>
                  <a:srgbClr val="F6BCA8"/>
                </a:solidFill>
                <a:latin typeface="+mj-lt"/>
              </a:defRPr>
            </a:lvl2pPr>
            <a:lvl3pPr marL="0" indent="0">
              <a:spcBef>
                <a:spcPts val="0"/>
              </a:spcBef>
              <a:buFontTx/>
              <a:buNone/>
              <a:defRPr sz="1400">
                <a:solidFill>
                  <a:srgbClr val="F6BCA8"/>
                </a:solidFill>
                <a:latin typeface="+mj-lt"/>
              </a:defRPr>
            </a:lvl3pPr>
            <a:lvl4pPr marL="0" indent="0">
              <a:spcBef>
                <a:spcPts val="0"/>
              </a:spcBef>
              <a:buNone/>
              <a:defRPr sz="1400">
                <a:solidFill>
                  <a:srgbClr val="F6BCA8"/>
                </a:solidFill>
                <a:latin typeface="+mj-lt"/>
              </a:defRPr>
            </a:lvl4pPr>
            <a:lvl5pPr marL="0" indent="0">
              <a:spcBef>
                <a:spcPts val="0"/>
              </a:spcBef>
              <a:buFontTx/>
              <a:buNone/>
              <a:defRPr sz="1400">
                <a:solidFill>
                  <a:srgbClr val="F6BCA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4"/>
          </p:nvPr>
        </p:nvSpPr>
        <p:spPr>
          <a:xfrm>
            <a:off x="0" y="0"/>
            <a:ext cx="2438400" cy="1737360"/>
          </a:xfrm>
          <a:solidFill>
            <a:schemeClr val="bg1"/>
          </a:solidFill>
        </p:spPr>
        <p:txBody>
          <a:bodyPr/>
          <a:lstStyle>
            <a:lvl1pPr marL="0" indent="0">
              <a:buFontTx/>
              <a:buNone/>
              <a:defRPr sz="1333"/>
            </a:lvl1pPr>
          </a:lstStyle>
          <a:p>
            <a:endParaRPr lang="en-US"/>
          </a:p>
        </p:txBody>
      </p:sp>
      <p:sp>
        <p:nvSpPr>
          <p:cNvPr id="13" name="Picture Placeholder 11"/>
          <p:cNvSpPr>
            <a:spLocks noGrp="1"/>
          </p:cNvSpPr>
          <p:nvPr>
            <p:ph type="pic" sz="quarter" idx="15"/>
          </p:nvPr>
        </p:nvSpPr>
        <p:spPr>
          <a:xfrm>
            <a:off x="2438400" y="0"/>
            <a:ext cx="2438400" cy="1737360"/>
          </a:xfrm>
          <a:solidFill>
            <a:schemeClr val="bg1"/>
          </a:solidFill>
        </p:spPr>
        <p:txBody>
          <a:bodyPr/>
          <a:lstStyle>
            <a:lvl1pPr marL="0" indent="0">
              <a:buFontTx/>
              <a:buNone/>
              <a:defRPr sz="1333"/>
            </a:lvl1pPr>
          </a:lstStyle>
          <a:p>
            <a:endParaRPr lang="en-US"/>
          </a:p>
        </p:txBody>
      </p:sp>
      <p:sp>
        <p:nvSpPr>
          <p:cNvPr id="14" name="Picture Placeholder 11"/>
          <p:cNvSpPr>
            <a:spLocks noGrp="1"/>
          </p:cNvSpPr>
          <p:nvPr>
            <p:ph type="pic" sz="quarter" idx="16"/>
          </p:nvPr>
        </p:nvSpPr>
        <p:spPr>
          <a:xfrm>
            <a:off x="4876800" y="0"/>
            <a:ext cx="2438400" cy="1737360"/>
          </a:xfrm>
          <a:solidFill>
            <a:schemeClr val="bg1"/>
          </a:solidFill>
        </p:spPr>
        <p:txBody>
          <a:bodyPr/>
          <a:lstStyle>
            <a:lvl1pPr marL="0" indent="0">
              <a:buFontTx/>
              <a:buNone/>
              <a:defRPr sz="1333"/>
            </a:lvl1pPr>
          </a:lstStyle>
          <a:p>
            <a:endParaRPr lang="en-US"/>
          </a:p>
        </p:txBody>
      </p:sp>
      <p:sp>
        <p:nvSpPr>
          <p:cNvPr id="15" name="Picture Placeholder 11"/>
          <p:cNvSpPr>
            <a:spLocks noGrp="1"/>
          </p:cNvSpPr>
          <p:nvPr>
            <p:ph type="pic" sz="quarter" idx="17"/>
          </p:nvPr>
        </p:nvSpPr>
        <p:spPr>
          <a:xfrm>
            <a:off x="7315200" y="0"/>
            <a:ext cx="2438400" cy="1737360"/>
          </a:xfrm>
          <a:solidFill>
            <a:schemeClr val="bg1"/>
          </a:solidFill>
        </p:spPr>
        <p:txBody>
          <a:bodyPr/>
          <a:lstStyle>
            <a:lvl1pPr marL="0" indent="0">
              <a:buFontTx/>
              <a:buNone/>
              <a:defRPr sz="1333"/>
            </a:lvl1pPr>
          </a:lstStyle>
          <a:p>
            <a:endParaRPr lang="en-US"/>
          </a:p>
        </p:txBody>
      </p:sp>
      <p:sp>
        <p:nvSpPr>
          <p:cNvPr id="16" name="Picture Placeholder 11"/>
          <p:cNvSpPr>
            <a:spLocks noGrp="1"/>
          </p:cNvSpPr>
          <p:nvPr>
            <p:ph type="pic" sz="quarter" idx="18"/>
          </p:nvPr>
        </p:nvSpPr>
        <p:spPr>
          <a:xfrm>
            <a:off x="9753600" y="0"/>
            <a:ext cx="2438400" cy="1737360"/>
          </a:xfrm>
          <a:solidFill>
            <a:schemeClr val="bg1"/>
          </a:solidFill>
        </p:spPr>
        <p:txBody>
          <a:bodyPr/>
          <a:lstStyle>
            <a:lvl1pPr marL="0" indent="0">
              <a:buFontTx/>
              <a:buNone/>
              <a:defRPr sz="1333"/>
            </a:lvl1p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1" y="6194679"/>
            <a:ext cx="593017" cy="4632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2507227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3352800" y="2152013"/>
            <a:ext cx="5608320" cy="3251200"/>
          </a:xfrm>
        </p:spPr>
        <p:txBody>
          <a:bodyPr tIns="0"/>
          <a:lstStyle>
            <a:lvl1pPr marL="0" indent="0">
              <a:spcBef>
                <a:spcPts val="800"/>
              </a:spcBef>
              <a:buFontTx/>
              <a:buNone/>
              <a:defRPr sz="2400">
                <a:solidFill>
                  <a:schemeClr val="tx1"/>
                </a:solidFill>
              </a:defRPr>
            </a:lvl1pPr>
            <a:lvl2pPr marL="232828" indent="-232828">
              <a:spcBef>
                <a:spcPts val="800"/>
              </a:spcBef>
              <a:buClr>
                <a:schemeClr val="tx2"/>
              </a:buClr>
              <a:buFont typeface="Arial" panose="020B0604020202020204" pitchFamily="34" charset="0"/>
              <a:buChar char="•"/>
              <a:defRPr sz="2400">
                <a:solidFill>
                  <a:schemeClr val="tx1"/>
                </a:solidFill>
              </a:defRPr>
            </a:lvl2pPr>
            <a:lvl3pPr marL="685783" indent="-230712">
              <a:spcBef>
                <a:spcPts val="800"/>
              </a:spcBef>
              <a:buFont typeface="Calibri" panose="020F0502020204030204" pitchFamily="34" charset="0"/>
              <a:buChar char="−"/>
              <a:defRPr sz="2400">
                <a:solidFill>
                  <a:schemeClr val="tx1"/>
                </a:solidFill>
              </a:defRPr>
            </a:lvl3pPr>
            <a:lvl4pPr marL="1145089" indent="-230712">
              <a:spcBef>
                <a:spcPts val="800"/>
              </a:spcBef>
              <a:buFont typeface="Calibri" panose="020F0502020204030204" pitchFamily="34" charset="0"/>
              <a:buChar char="»"/>
              <a:defRPr sz="2400">
                <a:solidFill>
                  <a:schemeClr val="tx1"/>
                </a:solidFill>
              </a:defRPr>
            </a:lvl4pPr>
            <a:lvl5pPr marL="1600160" indent="-230712">
              <a:spcBef>
                <a:spcPts val="800"/>
              </a:spcBef>
              <a:buFont typeface="Calibri" panose="020F0502020204030204" pitchFamily="34" charset="0"/>
              <a:buChar cha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126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reak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352800" y="2057400"/>
            <a:ext cx="5486400" cy="2743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352800" y="2311400"/>
            <a:ext cx="5486400" cy="2235200"/>
          </a:xfrm>
        </p:spPr>
        <p:txBody>
          <a:bodyPr/>
          <a:lstStyle>
            <a:lvl1pPr algn="ctr">
              <a:defRPr sz="4800">
                <a:solidFill>
                  <a:schemeClr val="tx2"/>
                </a:solidFill>
              </a:defRPr>
            </a:lvl1pPr>
          </a:lstStyle>
          <a:p>
            <a:r>
              <a:rPr lang="en-US"/>
              <a:t>Click to edit Master title style</a:t>
            </a:r>
          </a:p>
        </p:txBody>
      </p:sp>
    </p:spTree>
    <p:extLst>
      <p:ext uri="{BB962C8B-B14F-4D97-AF65-F5344CB8AC3E}">
        <p14:creationId xmlns:p14="http://schemas.microsoft.com/office/powerpoint/2010/main" val="4220654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tabLst/>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40910585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4511040" y="25146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1"/>
          </p:nvPr>
        </p:nvSpPr>
        <p:spPr>
          <a:xfrm>
            <a:off x="3474720" y="2514600"/>
            <a:ext cx="914400" cy="1117600"/>
          </a:xfrm>
          <a:solidFill>
            <a:schemeClr val="accent3"/>
          </a:solidFill>
        </p:spPr>
        <p:txBody>
          <a:bodyPr/>
          <a:lstStyle>
            <a:lvl1pPr marL="0" indent="0">
              <a:buNone/>
              <a:defRPr sz="1333"/>
            </a:lvl1pPr>
          </a:lstStyle>
          <a:p>
            <a:endParaRPr lang="en-US"/>
          </a:p>
        </p:txBody>
      </p:sp>
      <p:sp>
        <p:nvSpPr>
          <p:cNvPr id="8" name="Picture Placeholder 3"/>
          <p:cNvSpPr>
            <a:spLocks noGrp="1"/>
          </p:cNvSpPr>
          <p:nvPr>
            <p:ph type="pic" sz="quarter" idx="12"/>
          </p:nvPr>
        </p:nvSpPr>
        <p:spPr>
          <a:xfrm>
            <a:off x="3474720" y="3937000"/>
            <a:ext cx="914400" cy="1117600"/>
          </a:xfrm>
          <a:solidFill>
            <a:schemeClr val="accent3"/>
          </a:solidFill>
        </p:spPr>
        <p:txBody>
          <a:bodyPr/>
          <a:lstStyle>
            <a:lvl1pPr marL="0" indent="0">
              <a:buNone/>
              <a:defRPr sz="1333"/>
            </a:lvl1pPr>
          </a:lstStyle>
          <a:p>
            <a:endParaRPr lang="en-US"/>
          </a:p>
        </p:txBody>
      </p:sp>
      <p:sp>
        <p:nvSpPr>
          <p:cNvPr id="12" name="Text Placeholder 8"/>
          <p:cNvSpPr>
            <a:spLocks noGrp="1"/>
          </p:cNvSpPr>
          <p:nvPr>
            <p:ph type="body" sz="quarter" idx="13"/>
          </p:nvPr>
        </p:nvSpPr>
        <p:spPr>
          <a:xfrm>
            <a:off x="4511040" y="39370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08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1737360"/>
            <a:ext cx="12192000" cy="512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ctrTitle"/>
          </p:nvPr>
        </p:nvSpPr>
        <p:spPr>
          <a:xfrm>
            <a:off x="1097280" y="2296162"/>
            <a:ext cx="10281920" cy="1234439"/>
          </a:xfrm>
        </p:spPr>
        <p:txBody>
          <a:bodyPr/>
          <a:lstStyle>
            <a:lvl1pPr>
              <a:defRPr sz="9866">
                <a:solidFill>
                  <a:schemeClr val="bg1"/>
                </a:solidFill>
              </a:defRPr>
            </a:lvl1pPr>
          </a:lstStyle>
          <a:p>
            <a:endParaRPr lang="en-US"/>
          </a:p>
        </p:txBody>
      </p:sp>
      <p:sp>
        <p:nvSpPr>
          <p:cNvPr id="9" name="Text Placeholder 8"/>
          <p:cNvSpPr>
            <a:spLocks noGrp="1"/>
          </p:cNvSpPr>
          <p:nvPr>
            <p:ph type="body" sz="quarter" idx="13"/>
          </p:nvPr>
        </p:nvSpPr>
        <p:spPr>
          <a:xfrm>
            <a:off x="1097280" y="3530599"/>
            <a:ext cx="10281920" cy="2664079"/>
          </a:xfrm>
        </p:spPr>
        <p:txBody>
          <a:bodyPr tIns="0"/>
          <a:lstStyle>
            <a:lvl1pPr marL="0" indent="0">
              <a:spcBef>
                <a:spcPts val="0"/>
              </a:spcBef>
              <a:spcAft>
                <a:spcPts val="1200"/>
              </a:spcAft>
              <a:buFontTx/>
              <a:buNone/>
              <a:defRPr sz="2400">
                <a:solidFill>
                  <a:srgbClr val="F6BCA8"/>
                </a:solidFill>
                <a:latin typeface="Cambria" panose="02040503050406030204" pitchFamily="18" charset="0"/>
              </a:defRPr>
            </a:lvl1pPr>
            <a:lvl2pPr marL="2117" indent="0">
              <a:spcBef>
                <a:spcPts val="0"/>
              </a:spcBef>
              <a:buFontTx/>
              <a:buNone/>
              <a:defRPr sz="1400">
                <a:solidFill>
                  <a:srgbClr val="F6BCA8"/>
                </a:solidFill>
                <a:latin typeface="+mj-lt"/>
              </a:defRPr>
            </a:lvl2pPr>
            <a:lvl3pPr marL="0" indent="0">
              <a:spcBef>
                <a:spcPts val="0"/>
              </a:spcBef>
              <a:buFontTx/>
              <a:buNone/>
              <a:defRPr sz="1400">
                <a:solidFill>
                  <a:srgbClr val="F6BCA8"/>
                </a:solidFill>
                <a:latin typeface="+mj-lt"/>
              </a:defRPr>
            </a:lvl3pPr>
            <a:lvl4pPr marL="0" indent="0">
              <a:spcBef>
                <a:spcPts val="0"/>
              </a:spcBef>
              <a:buNone/>
              <a:defRPr sz="1400">
                <a:solidFill>
                  <a:srgbClr val="F6BCA8"/>
                </a:solidFill>
                <a:latin typeface="+mj-lt"/>
              </a:defRPr>
            </a:lvl4pPr>
            <a:lvl5pPr marL="0" indent="0">
              <a:spcBef>
                <a:spcPts val="0"/>
              </a:spcBef>
              <a:buFontTx/>
              <a:buNone/>
              <a:defRPr sz="1400">
                <a:solidFill>
                  <a:srgbClr val="F6BCA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4"/>
          </p:nvPr>
        </p:nvSpPr>
        <p:spPr>
          <a:xfrm>
            <a:off x="0" y="0"/>
            <a:ext cx="2438400" cy="1737360"/>
          </a:xfrm>
          <a:solidFill>
            <a:schemeClr val="bg1"/>
          </a:solidFill>
        </p:spPr>
        <p:txBody>
          <a:bodyPr/>
          <a:lstStyle>
            <a:lvl1pPr marL="0" indent="0">
              <a:buFontTx/>
              <a:buNone/>
              <a:defRPr sz="1333"/>
            </a:lvl1pPr>
          </a:lstStyle>
          <a:p>
            <a:endParaRPr lang="en-US"/>
          </a:p>
        </p:txBody>
      </p:sp>
      <p:sp>
        <p:nvSpPr>
          <p:cNvPr id="13" name="Picture Placeholder 11"/>
          <p:cNvSpPr>
            <a:spLocks noGrp="1"/>
          </p:cNvSpPr>
          <p:nvPr>
            <p:ph type="pic" sz="quarter" idx="15"/>
          </p:nvPr>
        </p:nvSpPr>
        <p:spPr>
          <a:xfrm>
            <a:off x="2438400" y="0"/>
            <a:ext cx="2438400" cy="1737360"/>
          </a:xfrm>
          <a:solidFill>
            <a:schemeClr val="bg1"/>
          </a:solidFill>
        </p:spPr>
        <p:txBody>
          <a:bodyPr/>
          <a:lstStyle>
            <a:lvl1pPr marL="0" indent="0">
              <a:buFontTx/>
              <a:buNone/>
              <a:defRPr sz="1333"/>
            </a:lvl1pPr>
          </a:lstStyle>
          <a:p>
            <a:endParaRPr lang="en-US"/>
          </a:p>
        </p:txBody>
      </p:sp>
      <p:sp>
        <p:nvSpPr>
          <p:cNvPr id="14" name="Picture Placeholder 11"/>
          <p:cNvSpPr>
            <a:spLocks noGrp="1"/>
          </p:cNvSpPr>
          <p:nvPr>
            <p:ph type="pic" sz="quarter" idx="16"/>
          </p:nvPr>
        </p:nvSpPr>
        <p:spPr>
          <a:xfrm>
            <a:off x="4876800" y="0"/>
            <a:ext cx="2438400" cy="1737360"/>
          </a:xfrm>
          <a:solidFill>
            <a:schemeClr val="bg1"/>
          </a:solidFill>
        </p:spPr>
        <p:txBody>
          <a:bodyPr/>
          <a:lstStyle>
            <a:lvl1pPr marL="0" indent="0">
              <a:buFontTx/>
              <a:buNone/>
              <a:defRPr sz="1333"/>
            </a:lvl1pPr>
          </a:lstStyle>
          <a:p>
            <a:endParaRPr lang="en-US"/>
          </a:p>
        </p:txBody>
      </p:sp>
      <p:sp>
        <p:nvSpPr>
          <p:cNvPr id="15" name="Picture Placeholder 11"/>
          <p:cNvSpPr>
            <a:spLocks noGrp="1"/>
          </p:cNvSpPr>
          <p:nvPr>
            <p:ph type="pic" sz="quarter" idx="17"/>
          </p:nvPr>
        </p:nvSpPr>
        <p:spPr>
          <a:xfrm>
            <a:off x="7315200" y="0"/>
            <a:ext cx="2438400" cy="1737360"/>
          </a:xfrm>
          <a:solidFill>
            <a:schemeClr val="bg1"/>
          </a:solidFill>
        </p:spPr>
        <p:txBody>
          <a:bodyPr/>
          <a:lstStyle>
            <a:lvl1pPr marL="0" indent="0">
              <a:buFontTx/>
              <a:buNone/>
              <a:defRPr sz="1333"/>
            </a:lvl1pPr>
          </a:lstStyle>
          <a:p>
            <a:endParaRPr lang="en-US"/>
          </a:p>
        </p:txBody>
      </p:sp>
      <p:sp>
        <p:nvSpPr>
          <p:cNvPr id="16" name="Picture Placeholder 11"/>
          <p:cNvSpPr>
            <a:spLocks noGrp="1"/>
          </p:cNvSpPr>
          <p:nvPr>
            <p:ph type="pic" sz="quarter" idx="18"/>
          </p:nvPr>
        </p:nvSpPr>
        <p:spPr>
          <a:xfrm>
            <a:off x="9753600" y="0"/>
            <a:ext cx="2438400" cy="1737360"/>
          </a:xfrm>
          <a:solidFill>
            <a:schemeClr val="bg1"/>
          </a:solidFill>
        </p:spPr>
        <p:txBody>
          <a:bodyPr/>
          <a:lstStyle>
            <a:lvl1pPr marL="0" indent="0">
              <a:buFontTx/>
              <a:buNone/>
              <a:defRPr sz="1333"/>
            </a:lvl1p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1" y="6194679"/>
            <a:ext cx="593017" cy="4632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4044456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3352800" y="2152013"/>
            <a:ext cx="5608320" cy="3251200"/>
          </a:xfrm>
        </p:spPr>
        <p:txBody>
          <a:bodyPr tIns="0"/>
          <a:lstStyle>
            <a:lvl1pPr marL="0" indent="0">
              <a:spcBef>
                <a:spcPts val="800"/>
              </a:spcBef>
              <a:buFontTx/>
              <a:buNone/>
              <a:defRPr sz="2400">
                <a:solidFill>
                  <a:schemeClr val="tx1"/>
                </a:solidFill>
              </a:defRPr>
            </a:lvl1pPr>
            <a:lvl2pPr marL="232828" indent="-232828">
              <a:spcBef>
                <a:spcPts val="800"/>
              </a:spcBef>
              <a:buClr>
                <a:schemeClr val="tx2"/>
              </a:buClr>
              <a:buFont typeface="Arial" panose="020B0604020202020204" pitchFamily="34" charset="0"/>
              <a:buChar char="•"/>
              <a:defRPr sz="2400">
                <a:solidFill>
                  <a:schemeClr val="tx1"/>
                </a:solidFill>
              </a:defRPr>
            </a:lvl2pPr>
            <a:lvl3pPr marL="685783" indent="-230712">
              <a:spcBef>
                <a:spcPts val="800"/>
              </a:spcBef>
              <a:buFont typeface="Calibri" panose="020F0502020204030204" pitchFamily="34" charset="0"/>
              <a:buChar char="−"/>
              <a:defRPr sz="2400">
                <a:solidFill>
                  <a:schemeClr val="tx1"/>
                </a:solidFill>
              </a:defRPr>
            </a:lvl3pPr>
            <a:lvl4pPr marL="1145089" indent="-230712">
              <a:spcBef>
                <a:spcPts val="800"/>
              </a:spcBef>
              <a:buFont typeface="Calibri" panose="020F0502020204030204" pitchFamily="34" charset="0"/>
              <a:buChar char="»"/>
              <a:defRPr sz="2400">
                <a:solidFill>
                  <a:schemeClr val="tx1"/>
                </a:solidFill>
              </a:defRPr>
            </a:lvl4pPr>
            <a:lvl5pPr marL="1600160" indent="-230712">
              <a:spcBef>
                <a:spcPts val="800"/>
              </a:spcBef>
              <a:buFont typeface="Calibri" panose="020F0502020204030204" pitchFamily="34" charset="0"/>
              <a:buChar cha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241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lay Slat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3048"/>
            <a:ext cx="12192000" cy="6864096"/>
          </a:xfrm>
          <a:prstGeom prst="rect">
            <a:avLst/>
          </a:prstGeom>
          <a:blipFill dpi="0" rotWithShape="1">
            <a:blip r:embed="rId2">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134198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58240" y="1234440"/>
            <a:ext cx="9875520" cy="4389120"/>
          </a:xfrm>
        </p:spPr>
        <p:txBody>
          <a:bodyPr tIns="0" anchor="ctr"/>
          <a:lstStyle>
            <a:lvl1pPr marL="0" indent="0">
              <a:lnSpc>
                <a:spcPts val="4267"/>
              </a:lnSpc>
              <a:spcBef>
                <a:spcPts val="0"/>
              </a:spcBef>
              <a:buFontTx/>
              <a:buNone/>
              <a:defRPr sz="3600">
                <a:solidFill>
                  <a:schemeClr val="bg1"/>
                </a:solidFill>
                <a:latin typeface="Cambria" panose="02040503050406030204" pitchFamily="18" charset="0"/>
              </a:defRPr>
            </a:lvl1pPr>
            <a:lvl2pPr marL="0" indent="0">
              <a:spcBef>
                <a:spcPts val="1200"/>
              </a:spcBef>
              <a:buFont typeface="Arial" panose="020B0604020202020204" pitchFamily="34" charset="0"/>
              <a:buNone/>
              <a:defRPr sz="1867">
                <a:solidFill>
                  <a:srgbClr val="F6BCA8"/>
                </a:solidFill>
                <a:latin typeface="+mj-lt"/>
              </a:defRPr>
            </a:lvl2pPr>
            <a:lvl3pPr marL="0" indent="0">
              <a:spcBef>
                <a:spcPts val="1200"/>
              </a:spcBef>
              <a:buFontTx/>
              <a:buNone/>
              <a:defRPr sz="1867">
                <a:solidFill>
                  <a:schemeClr val="bg1"/>
                </a:solidFill>
                <a:latin typeface="+mn-lt"/>
              </a:defRPr>
            </a:lvl3pPr>
            <a:lvl4pPr marL="0" indent="0">
              <a:spcBef>
                <a:spcPts val="1200"/>
              </a:spcBef>
              <a:buFontTx/>
              <a:buNone/>
              <a:defRPr sz="1867">
                <a:solidFill>
                  <a:schemeClr val="bg1"/>
                </a:solidFill>
                <a:latin typeface="+mn-lt"/>
              </a:defRPr>
            </a:lvl4pPr>
            <a:lvl5pPr marL="0" indent="0">
              <a:spcBef>
                <a:spcPts val="1200"/>
              </a:spcBef>
              <a:buFontTx/>
              <a:buNone/>
              <a:defRPr sz="1867">
                <a:solidFill>
                  <a:schemeClr val="bg1"/>
                </a:solidFill>
                <a:latin typeface="+mn-lt"/>
              </a:defRPr>
            </a:lvl5pPr>
          </a:lstStyle>
          <a:p>
            <a:pPr lvl="0"/>
            <a:r>
              <a:rPr lang="en-US"/>
              <a:t>At 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958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nders">
    <p:bg>
      <p:bgPr>
        <a:gradFill flip="none" rotWithShape="1">
          <a:gsLst>
            <a:gs pos="68000">
              <a:schemeClr val="accent2"/>
            </a:gs>
            <a:gs pos="100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3048"/>
            <a:ext cx="12192000" cy="6864096"/>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Text Placeholder 7"/>
          <p:cNvSpPr>
            <a:spLocks noGrp="1"/>
          </p:cNvSpPr>
          <p:nvPr>
            <p:ph type="body" sz="quarter" idx="10"/>
          </p:nvPr>
        </p:nvSpPr>
        <p:spPr>
          <a:xfrm>
            <a:off x="1219200" y="939800"/>
            <a:ext cx="9753600" cy="4978400"/>
          </a:xfrm>
        </p:spPr>
        <p:txBody>
          <a:bodyPr anchor="ctr"/>
          <a:lstStyle>
            <a:lvl1pPr marL="0" indent="0" algn="ctr">
              <a:lnSpc>
                <a:spcPts val="4267"/>
              </a:lnSpc>
              <a:spcBef>
                <a:spcPts val="0"/>
              </a:spcBef>
              <a:buNone/>
              <a:defRPr sz="3467">
                <a:solidFill>
                  <a:schemeClr val="bg1"/>
                </a:solidFill>
                <a:latin typeface="Cambria" panose="02040503050406030204" pitchFamily="18" charset="0"/>
              </a:defRPr>
            </a:lvl1pPr>
            <a:lvl2pPr marL="0" indent="0" algn="ctr">
              <a:lnSpc>
                <a:spcPts val="4267"/>
              </a:lnSpc>
              <a:spcBef>
                <a:spcPts val="0"/>
              </a:spcBef>
              <a:buNone/>
              <a:defRPr sz="3467">
                <a:solidFill>
                  <a:schemeClr val="bg1"/>
                </a:solidFill>
                <a:latin typeface="Cambria" panose="02040503050406030204" pitchFamily="18" charset="0"/>
              </a:defRPr>
            </a:lvl2pPr>
            <a:lvl3pPr marL="0" indent="0" algn="ctr">
              <a:lnSpc>
                <a:spcPts val="4267"/>
              </a:lnSpc>
              <a:spcBef>
                <a:spcPts val="0"/>
              </a:spcBef>
              <a:buNone/>
              <a:defRPr sz="3467">
                <a:solidFill>
                  <a:schemeClr val="bg1"/>
                </a:solidFill>
                <a:latin typeface="Cambria" panose="02040503050406030204" pitchFamily="18" charset="0"/>
              </a:defRPr>
            </a:lvl3pPr>
            <a:lvl4pPr marL="0" indent="0" algn="ctr">
              <a:lnSpc>
                <a:spcPts val="4267"/>
              </a:lnSpc>
              <a:spcBef>
                <a:spcPts val="0"/>
              </a:spcBef>
              <a:buNone/>
              <a:defRPr sz="3467">
                <a:solidFill>
                  <a:schemeClr val="bg1"/>
                </a:solidFill>
                <a:latin typeface="Cambria" panose="02040503050406030204" pitchFamily="18" charset="0"/>
              </a:defRPr>
            </a:lvl4pPr>
            <a:lvl5pPr marL="0" indent="0" algn="ctr">
              <a:lnSpc>
                <a:spcPts val="4267"/>
              </a:lnSpc>
              <a:spcBef>
                <a:spcPts val="0"/>
              </a:spcBef>
              <a:buNone/>
              <a:defRPr sz="3467">
                <a:solidFill>
                  <a:schemeClr val="bg1"/>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1" y="6194679"/>
            <a:ext cx="593017" cy="46329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845296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352800" y="2057400"/>
            <a:ext cx="5486400" cy="2743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title"/>
          </p:nvPr>
        </p:nvSpPr>
        <p:spPr>
          <a:xfrm>
            <a:off x="3352800" y="2311400"/>
            <a:ext cx="5486400" cy="2235200"/>
          </a:xfrm>
        </p:spPr>
        <p:txBody>
          <a:bodyPr/>
          <a:lstStyle>
            <a:lvl1pPr algn="ctr">
              <a:defRPr sz="4800">
                <a:solidFill>
                  <a:schemeClr val="tx2"/>
                </a:solidFill>
              </a:defRPr>
            </a:lvl1pPr>
          </a:lstStyle>
          <a:p>
            <a:r>
              <a:rPr lang="en-US"/>
              <a:t>Click to edit Master title style</a:t>
            </a:r>
          </a:p>
        </p:txBody>
      </p:sp>
    </p:spTree>
    <p:extLst>
      <p:ext uri="{BB962C8B-B14F-4D97-AF65-F5344CB8AC3E}">
        <p14:creationId xmlns:p14="http://schemas.microsoft.com/office/powerpoint/2010/main" val="94636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4511040" y="25146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1"/>
          </p:nvPr>
        </p:nvSpPr>
        <p:spPr>
          <a:xfrm>
            <a:off x="3474720" y="2514600"/>
            <a:ext cx="914400" cy="1117600"/>
          </a:xfrm>
          <a:solidFill>
            <a:schemeClr val="accent3"/>
          </a:solidFill>
        </p:spPr>
        <p:txBody>
          <a:bodyPr/>
          <a:lstStyle>
            <a:lvl1pPr marL="0" indent="0">
              <a:buNone/>
              <a:defRPr sz="1333"/>
            </a:lvl1pPr>
          </a:lstStyle>
          <a:p>
            <a:endParaRPr lang="en-US"/>
          </a:p>
        </p:txBody>
      </p:sp>
      <p:sp>
        <p:nvSpPr>
          <p:cNvPr id="8" name="Picture Placeholder 3"/>
          <p:cNvSpPr>
            <a:spLocks noGrp="1"/>
          </p:cNvSpPr>
          <p:nvPr>
            <p:ph type="pic" sz="quarter" idx="12"/>
          </p:nvPr>
        </p:nvSpPr>
        <p:spPr>
          <a:xfrm>
            <a:off x="3474720" y="3937000"/>
            <a:ext cx="914400" cy="1117600"/>
          </a:xfrm>
          <a:solidFill>
            <a:schemeClr val="accent3"/>
          </a:solidFill>
        </p:spPr>
        <p:txBody>
          <a:bodyPr/>
          <a:lstStyle>
            <a:lvl1pPr marL="0" indent="0">
              <a:buNone/>
              <a:defRPr sz="1333"/>
            </a:lvl1pPr>
          </a:lstStyle>
          <a:p>
            <a:endParaRPr lang="en-US"/>
          </a:p>
        </p:txBody>
      </p:sp>
      <p:sp>
        <p:nvSpPr>
          <p:cNvPr id="12" name="Text Placeholder 8"/>
          <p:cNvSpPr>
            <a:spLocks noGrp="1"/>
          </p:cNvSpPr>
          <p:nvPr>
            <p:ph type="body" sz="quarter" idx="13"/>
          </p:nvPr>
        </p:nvSpPr>
        <p:spPr>
          <a:xfrm>
            <a:off x="4511040" y="39370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583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3074" name="Picture 2" descr="C:\Users\KAYMAR~1\AppData\Local\Temp\vmware-Kay Martin\VMwareDnD\8f9f9f53\IFF_Themeline_White_Lar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2749968"/>
            <a:ext cx="8534400" cy="13580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05804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573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36226289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2276880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271379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1737360"/>
            <a:ext cx="12192000" cy="512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097280" y="2296162"/>
            <a:ext cx="10281920" cy="1234439"/>
          </a:xfrm>
        </p:spPr>
        <p:txBody>
          <a:bodyPr/>
          <a:lstStyle>
            <a:lvl1pPr>
              <a:defRPr sz="9866">
                <a:solidFill>
                  <a:schemeClr val="bg1"/>
                </a:solidFill>
              </a:defRPr>
            </a:lvl1pPr>
          </a:lstStyle>
          <a:p>
            <a:endParaRPr lang="en-US"/>
          </a:p>
        </p:txBody>
      </p:sp>
      <p:sp>
        <p:nvSpPr>
          <p:cNvPr id="9" name="Text Placeholder 8"/>
          <p:cNvSpPr>
            <a:spLocks noGrp="1"/>
          </p:cNvSpPr>
          <p:nvPr>
            <p:ph type="body" sz="quarter" idx="13"/>
          </p:nvPr>
        </p:nvSpPr>
        <p:spPr>
          <a:xfrm>
            <a:off x="1097280" y="3530599"/>
            <a:ext cx="10281920" cy="2664079"/>
          </a:xfrm>
        </p:spPr>
        <p:txBody>
          <a:bodyPr tIns="0"/>
          <a:lstStyle>
            <a:lvl1pPr marL="0" indent="0">
              <a:spcBef>
                <a:spcPts val="0"/>
              </a:spcBef>
              <a:spcAft>
                <a:spcPts val="1200"/>
              </a:spcAft>
              <a:buFontTx/>
              <a:buNone/>
              <a:defRPr sz="2400">
                <a:solidFill>
                  <a:srgbClr val="F6BCA8"/>
                </a:solidFill>
                <a:latin typeface="Cambria" panose="02040503050406030204" pitchFamily="18" charset="0"/>
              </a:defRPr>
            </a:lvl1pPr>
            <a:lvl2pPr marL="2117" indent="0">
              <a:spcBef>
                <a:spcPts val="0"/>
              </a:spcBef>
              <a:buFontTx/>
              <a:buNone/>
              <a:defRPr sz="1400">
                <a:solidFill>
                  <a:srgbClr val="F6BCA8"/>
                </a:solidFill>
                <a:latin typeface="+mj-lt"/>
              </a:defRPr>
            </a:lvl2pPr>
            <a:lvl3pPr marL="0" indent="0">
              <a:spcBef>
                <a:spcPts val="0"/>
              </a:spcBef>
              <a:buFontTx/>
              <a:buNone/>
              <a:defRPr sz="1400">
                <a:solidFill>
                  <a:srgbClr val="F6BCA8"/>
                </a:solidFill>
                <a:latin typeface="+mj-lt"/>
              </a:defRPr>
            </a:lvl3pPr>
            <a:lvl4pPr marL="0" indent="0">
              <a:spcBef>
                <a:spcPts val="0"/>
              </a:spcBef>
              <a:buNone/>
              <a:defRPr sz="1400">
                <a:solidFill>
                  <a:srgbClr val="F6BCA8"/>
                </a:solidFill>
                <a:latin typeface="+mj-lt"/>
              </a:defRPr>
            </a:lvl4pPr>
            <a:lvl5pPr marL="0" indent="0">
              <a:spcBef>
                <a:spcPts val="0"/>
              </a:spcBef>
              <a:buFontTx/>
              <a:buNone/>
              <a:defRPr sz="1400">
                <a:solidFill>
                  <a:srgbClr val="F6BCA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4"/>
          </p:nvPr>
        </p:nvSpPr>
        <p:spPr>
          <a:xfrm>
            <a:off x="0" y="0"/>
            <a:ext cx="2438400" cy="1737360"/>
          </a:xfrm>
          <a:solidFill>
            <a:schemeClr val="bg1"/>
          </a:solidFill>
        </p:spPr>
        <p:txBody>
          <a:bodyPr/>
          <a:lstStyle>
            <a:lvl1pPr marL="0" indent="0">
              <a:buFontTx/>
              <a:buNone/>
              <a:defRPr sz="1333"/>
            </a:lvl1pPr>
          </a:lstStyle>
          <a:p>
            <a:endParaRPr lang="en-US"/>
          </a:p>
        </p:txBody>
      </p:sp>
      <p:sp>
        <p:nvSpPr>
          <p:cNvPr id="13" name="Picture Placeholder 11"/>
          <p:cNvSpPr>
            <a:spLocks noGrp="1"/>
          </p:cNvSpPr>
          <p:nvPr>
            <p:ph type="pic" sz="quarter" idx="15"/>
          </p:nvPr>
        </p:nvSpPr>
        <p:spPr>
          <a:xfrm>
            <a:off x="2438400" y="0"/>
            <a:ext cx="2438400" cy="1737360"/>
          </a:xfrm>
          <a:solidFill>
            <a:schemeClr val="bg1"/>
          </a:solidFill>
        </p:spPr>
        <p:txBody>
          <a:bodyPr/>
          <a:lstStyle>
            <a:lvl1pPr marL="0" indent="0">
              <a:buFontTx/>
              <a:buNone/>
              <a:defRPr sz="1333"/>
            </a:lvl1pPr>
          </a:lstStyle>
          <a:p>
            <a:endParaRPr lang="en-US"/>
          </a:p>
        </p:txBody>
      </p:sp>
      <p:sp>
        <p:nvSpPr>
          <p:cNvPr id="14" name="Picture Placeholder 11"/>
          <p:cNvSpPr>
            <a:spLocks noGrp="1"/>
          </p:cNvSpPr>
          <p:nvPr>
            <p:ph type="pic" sz="quarter" idx="16"/>
          </p:nvPr>
        </p:nvSpPr>
        <p:spPr>
          <a:xfrm>
            <a:off x="4876800" y="0"/>
            <a:ext cx="2438400" cy="1737360"/>
          </a:xfrm>
          <a:solidFill>
            <a:schemeClr val="bg1"/>
          </a:solidFill>
        </p:spPr>
        <p:txBody>
          <a:bodyPr/>
          <a:lstStyle>
            <a:lvl1pPr marL="0" indent="0">
              <a:buFontTx/>
              <a:buNone/>
              <a:defRPr sz="1333"/>
            </a:lvl1pPr>
          </a:lstStyle>
          <a:p>
            <a:endParaRPr lang="en-US"/>
          </a:p>
        </p:txBody>
      </p:sp>
      <p:sp>
        <p:nvSpPr>
          <p:cNvPr id="15" name="Picture Placeholder 11"/>
          <p:cNvSpPr>
            <a:spLocks noGrp="1"/>
          </p:cNvSpPr>
          <p:nvPr>
            <p:ph type="pic" sz="quarter" idx="17"/>
          </p:nvPr>
        </p:nvSpPr>
        <p:spPr>
          <a:xfrm>
            <a:off x="7315200" y="0"/>
            <a:ext cx="2438400" cy="1737360"/>
          </a:xfrm>
          <a:solidFill>
            <a:schemeClr val="bg1"/>
          </a:solidFill>
        </p:spPr>
        <p:txBody>
          <a:bodyPr/>
          <a:lstStyle>
            <a:lvl1pPr marL="0" indent="0">
              <a:buFontTx/>
              <a:buNone/>
              <a:defRPr sz="1333"/>
            </a:lvl1pPr>
          </a:lstStyle>
          <a:p>
            <a:endParaRPr lang="en-US"/>
          </a:p>
        </p:txBody>
      </p:sp>
      <p:sp>
        <p:nvSpPr>
          <p:cNvPr id="16" name="Picture Placeholder 11"/>
          <p:cNvSpPr>
            <a:spLocks noGrp="1"/>
          </p:cNvSpPr>
          <p:nvPr>
            <p:ph type="pic" sz="quarter" idx="18"/>
          </p:nvPr>
        </p:nvSpPr>
        <p:spPr>
          <a:xfrm>
            <a:off x="9753600" y="0"/>
            <a:ext cx="2438400" cy="1737360"/>
          </a:xfrm>
          <a:solidFill>
            <a:schemeClr val="bg1"/>
          </a:solidFill>
        </p:spPr>
        <p:txBody>
          <a:bodyPr/>
          <a:lstStyle>
            <a:lvl1pPr marL="0" indent="0">
              <a:buFontTx/>
              <a:buNone/>
              <a:defRPr sz="1333"/>
            </a:lvl1p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1" y="6194679"/>
            <a:ext cx="593017" cy="4632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3691259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3352800" y="2152013"/>
            <a:ext cx="5608320" cy="3251200"/>
          </a:xfrm>
        </p:spPr>
        <p:txBody>
          <a:bodyPr tIns="0"/>
          <a:lstStyle>
            <a:lvl1pPr marL="0" indent="0">
              <a:spcBef>
                <a:spcPts val="800"/>
              </a:spcBef>
              <a:buFontTx/>
              <a:buNone/>
              <a:defRPr sz="2400">
                <a:solidFill>
                  <a:schemeClr val="tx1"/>
                </a:solidFill>
              </a:defRPr>
            </a:lvl1pPr>
            <a:lvl2pPr marL="232828" indent="-232828">
              <a:spcBef>
                <a:spcPts val="800"/>
              </a:spcBef>
              <a:buClr>
                <a:schemeClr val="tx2"/>
              </a:buClr>
              <a:buFont typeface="Arial" panose="020B0604020202020204" pitchFamily="34" charset="0"/>
              <a:buChar char="•"/>
              <a:defRPr sz="2400">
                <a:solidFill>
                  <a:schemeClr val="tx1"/>
                </a:solidFill>
              </a:defRPr>
            </a:lvl2pPr>
            <a:lvl3pPr marL="685783" indent="-230712">
              <a:spcBef>
                <a:spcPts val="800"/>
              </a:spcBef>
              <a:buFont typeface="Calibri" panose="020F0502020204030204" pitchFamily="34" charset="0"/>
              <a:buChar char="−"/>
              <a:defRPr sz="2400">
                <a:solidFill>
                  <a:schemeClr val="tx1"/>
                </a:solidFill>
              </a:defRPr>
            </a:lvl3pPr>
            <a:lvl4pPr marL="1145089" indent="-230712">
              <a:spcBef>
                <a:spcPts val="800"/>
              </a:spcBef>
              <a:buFont typeface="Calibri" panose="020F0502020204030204" pitchFamily="34" charset="0"/>
              <a:buChar char="»"/>
              <a:defRPr sz="2400">
                <a:solidFill>
                  <a:schemeClr val="tx1"/>
                </a:solidFill>
              </a:defRPr>
            </a:lvl4pPr>
            <a:lvl5pPr marL="1600160" indent="-230712">
              <a:spcBef>
                <a:spcPts val="800"/>
              </a:spcBef>
              <a:buFont typeface="Calibri" panose="020F0502020204030204" pitchFamily="34" charset="0"/>
              <a:buChar cha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8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lay Slat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3048"/>
            <a:ext cx="12192000" cy="6864096"/>
          </a:xfrm>
          <a:prstGeom prst="rect">
            <a:avLst/>
          </a:prstGeom>
          <a:blipFill dpi="0" rotWithShape="1">
            <a:blip r:embed="rId2">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94648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58240" y="1234440"/>
            <a:ext cx="9875520" cy="4389120"/>
          </a:xfrm>
        </p:spPr>
        <p:txBody>
          <a:bodyPr tIns="0" anchor="ctr"/>
          <a:lstStyle>
            <a:lvl1pPr marL="0" indent="0">
              <a:lnSpc>
                <a:spcPts val="4267"/>
              </a:lnSpc>
              <a:spcBef>
                <a:spcPts val="0"/>
              </a:spcBef>
              <a:buFontTx/>
              <a:buNone/>
              <a:defRPr sz="3600">
                <a:solidFill>
                  <a:schemeClr val="bg1"/>
                </a:solidFill>
                <a:latin typeface="Cambria" panose="02040503050406030204" pitchFamily="18" charset="0"/>
              </a:defRPr>
            </a:lvl1pPr>
            <a:lvl2pPr marL="0" indent="0">
              <a:spcBef>
                <a:spcPts val="1200"/>
              </a:spcBef>
              <a:buFont typeface="Arial" panose="020B0604020202020204" pitchFamily="34" charset="0"/>
              <a:buNone/>
              <a:defRPr sz="1867">
                <a:solidFill>
                  <a:srgbClr val="F6BCA8"/>
                </a:solidFill>
                <a:latin typeface="+mj-lt"/>
              </a:defRPr>
            </a:lvl2pPr>
            <a:lvl3pPr marL="0" indent="0">
              <a:spcBef>
                <a:spcPts val="1200"/>
              </a:spcBef>
              <a:buFontTx/>
              <a:buNone/>
              <a:defRPr sz="1867">
                <a:solidFill>
                  <a:schemeClr val="bg1"/>
                </a:solidFill>
                <a:latin typeface="+mn-lt"/>
              </a:defRPr>
            </a:lvl3pPr>
            <a:lvl4pPr marL="0" indent="0">
              <a:spcBef>
                <a:spcPts val="1200"/>
              </a:spcBef>
              <a:buFontTx/>
              <a:buNone/>
              <a:defRPr sz="1867">
                <a:solidFill>
                  <a:schemeClr val="bg1"/>
                </a:solidFill>
                <a:latin typeface="+mn-lt"/>
              </a:defRPr>
            </a:lvl4pPr>
            <a:lvl5pPr marL="0" indent="0">
              <a:spcBef>
                <a:spcPts val="1200"/>
              </a:spcBef>
              <a:buFontTx/>
              <a:buNone/>
              <a:defRPr sz="1867">
                <a:solidFill>
                  <a:schemeClr val="bg1"/>
                </a:solidFill>
                <a:latin typeface="+mn-lt"/>
              </a:defRPr>
            </a:lvl5pPr>
          </a:lstStyle>
          <a:p>
            <a:pPr lvl="0"/>
            <a:r>
              <a:rPr lang="en-US"/>
              <a:t>At 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257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nders">
    <p:bg>
      <p:bgPr>
        <a:gradFill flip="none" rotWithShape="1">
          <a:gsLst>
            <a:gs pos="68000">
              <a:schemeClr val="accent2"/>
            </a:gs>
            <a:gs pos="100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3048"/>
            <a:ext cx="12192000" cy="6864096"/>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7"/>
          <p:cNvSpPr>
            <a:spLocks noGrp="1"/>
          </p:cNvSpPr>
          <p:nvPr>
            <p:ph type="body" sz="quarter" idx="10"/>
          </p:nvPr>
        </p:nvSpPr>
        <p:spPr>
          <a:xfrm>
            <a:off x="1219200" y="939800"/>
            <a:ext cx="9753600" cy="4978400"/>
          </a:xfrm>
        </p:spPr>
        <p:txBody>
          <a:bodyPr anchor="ctr"/>
          <a:lstStyle>
            <a:lvl1pPr marL="0" indent="0" algn="ctr">
              <a:lnSpc>
                <a:spcPts val="4267"/>
              </a:lnSpc>
              <a:spcBef>
                <a:spcPts val="0"/>
              </a:spcBef>
              <a:buNone/>
              <a:defRPr sz="3467">
                <a:solidFill>
                  <a:schemeClr val="bg1"/>
                </a:solidFill>
                <a:latin typeface="Cambria" panose="02040503050406030204" pitchFamily="18" charset="0"/>
              </a:defRPr>
            </a:lvl1pPr>
            <a:lvl2pPr marL="0" indent="0" algn="ctr">
              <a:lnSpc>
                <a:spcPts val="4267"/>
              </a:lnSpc>
              <a:spcBef>
                <a:spcPts val="0"/>
              </a:spcBef>
              <a:buNone/>
              <a:defRPr sz="3467">
                <a:solidFill>
                  <a:schemeClr val="bg1"/>
                </a:solidFill>
                <a:latin typeface="Cambria" panose="02040503050406030204" pitchFamily="18" charset="0"/>
              </a:defRPr>
            </a:lvl2pPr>
            <a:lvl3pPr marL="0" indent="0" algn="ctr">
              <a:lnSpc>
                <a:spcPts val="4267"/>
              </a:lnSpc>
              <a:spcBef>
                <a:spcPts val="0"/>
              </a:spcBef>
              <a:buNone/>
              <a:defRPr sz="3467">
                <a:solidFill>
                  <a:schemeClr val="bg1"/>
                </a:solidFill>
                <a:latin typeface="Cambria" panose="02040503050406030204" pitchFamily="18" charset="0"/>
              </a:defRPr>
            </a:lvl3pPr>
            <a:lvl4pPr marL="0" indent="0" algn="ctr">
              <a:lnSpc>
                <a:spcPts val="4267"/>
              </a:lnSpc>
              <a:spcBef>
                <a:spcPts val="0"/>
              </a:spcBef>
              <a:buNone/>
              <a:defRPr sz="3467">
                <a:solidFill>
                  <a:schemeClr val="bg1"/>
                </a:solidFill>
                <a:latin typeface="Cambria" panose="02040503050406030204" pitchFamily="18" charset="0"/>
              </a:defRPr>
            </a:lvl4pPr>
            <a:lvl5pPr marL="0" indent="0" algn="ctr">
              <a:lnSpc>
                <a:spcPts val="4267"/>
              </a:lnSpc>
              <a:spcBef>
                <a:spcPts val="0"/>
              </a:spcBef>
              <a:buNone/>
              <a:defRPr sz="3467">
                <a:solidFill>
                  <a:schemeClr val="bg1"/>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1" y="6194679"/>
            <a:ext cx="593017" cy="46329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392294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352800" y="2057400"/>
            <a:ext cx="5486400" cy="2743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352800" y="2311400"/>
            <a:ext cx="5486400" cy="2235200"/>
          </a:xfrm>
        </p:spPr>
        <p:txBody>
          <a:bodyPr/>
          <a:lstStyle>
            <a:lvl1pPr algn="ctr">
              <a:defRPr sz="4800">
                <a:solidFill>
                  <a:schemeClr val="tx2"/>
                </a:solidFill>
              </a:defRPr>
            </a:lvl1pPr>
          </a:lstStyle>
          <a:p>
            <a:r>
              <a:rPr lang="en-US"/>
              <a:t>Click to edit Master title style</a:t>
            </a:r>
          </a:p>
        </p:txBody>
      </p:sp>
    </p:spTree>
    <p:extLst>
      <p:ext uri="{BB962C8B-B14F-4D97-AF65-F5344CB8AC3E}">
        <p14:creationId xmlns:p14="http://schemas.microsoft.com/office/powerpoint/2010/main" val="3048438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4511040" y="25146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1"/>
          </p:nvPr>
        </p:nvSpPr>
        <p:spPr>
          <a:xfrm>
            <a:off x="3474720" y="2514600"/>
            <a:ext cx="914400" cy="1117600"/>
          </a:xfrm>
          <a:solidFill>
            <a:schemeClr val="accent3"/>
          </a:solidFill>
        </p:spPr>
        <p:txBody>
          <a:bodyPr/>
          <a:lstStyle>
            <a:lvl1pPr marL="0" indent="0">
              <a:buNone/>
              <a:defRPr sz="1333"/>
            </a:lvl1pPr>
          </a:lstStyle>
          <a:p>
            <a:endParaRPr lang="en-US"/>
          </a:p>
        </p:txBody>
      </p:sp>
      <p:sp>
        <p:nvSpPr>
          <p:cNvPr id="8" name="Picture Placeholder 3"/>
          <p:cNvSpPr>
            <a:spLocks noGrp="1"/>
          </p:cNvSpPr>
          <p:nvPr>
            <p:ph type="pic" sz="quarter" idx="12"/>
          </p:nvPr>
        </p:nvSpPr>
        <p:spPr>
          <a:xfrm>
            <a:off x="3474720" y="3937000"/>
            <a:ext cx="914400" cy="1117600"/>
          </a:xfrm>
          <a:solidFill>
            <a:schemeClr val="accent3"/>
          </a:solidFill>
        </p:spPr>
        <p:txBody>
          <a:bodyPr/>
          <a:lstStyle>
            <a:lvl1pPr marL="0" indent="0">
              <a:buNone/>
              <a:defRPr sz="1333"/>
            </a:lvl1pPr>
          </a:lstStyle>
          <a:p>
            <a:endParaRPr lang="en-US"/>
          </a:p>
        </p:txBody>
      </p:sp>
      <p:sp>
        <p:nvSpPr>
          <p:cNvPr id="12" name="Text Placeholder 8"/>
          <p:cNvSpPr>
            <a:spLocks noGrp="1"/>
          </p:cNvSpPr>
          <p:nvPr>
            <p:ph type="body" sz="quarter" idx="13"/>
          </p:nvPr>
        </p:nvSpPr>
        <p:spPr>
          <a:xfrm>
            <a:off x="4511040" y="39370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6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3074" name="Picture 2" descr="C:\Users\KAYMAR~1\AppData\Local\Temp\vmware-Kay Martin\VMwareDnD\8f9f9f53\IFF_Themeline_White_Lar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2749968"/>
            <a:ext cx="8534400" cy="13580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09053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89713732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01789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799031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736603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tabLst/>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4091058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622628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89713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2783706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00"/>
            </a:lvl1pPr>
            <a:lvl2pPr>
              <a:spcAft>
                <a:spcPts val="800"/>
              </a:spcAft>
              <a:defRPr sz="2100"/>
            </a:lvl2pPr>
            <a:lvl3pPr>
              <a:spcAft>
                <a:spcPts val="800"/>
              </a:spcAft>
              <a:defRPr sz="2100"/>
            </a:lvl3pPr>
            <a:lvl4pPr>
              <a:spcAft>
                <a:spcPts val="800"/>
              </a:spcAft>
              <a:defRPr sz="2100"/>
            </a:lvl4pPr>
            <a:lvl5pPr>
              <a:spcAft>
                <a:spcPts val="800"/>
              </a:spcAft>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73487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284543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tabLst/>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Click icon to add picture</a:t>
            </a:r>
          </a:p>
        </p:txBody>
      </p:sp>
    </p:spTree>
    <p:extLst>
      <p:ext uri="{BB962C8B-B14F-4D97-AF65-F5344CB8AC3E}">
        <p14:creationId xmlns:p14="http://schemas.microsoft.com/office/powerpoint/2010/main" val="41279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Tree>
    <p:extLst>
      <p:ext uri="{BB962C8B-B14F-4D97-AF65-F5344CB8AC3E}">
        <p14:creationId xmlns:p14="http://schemas.microsoft.com/office/powerpoint/2010/main" val="27837066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4233"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657501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Tree>
    <p:extLst>
      <p:ext uri="{BB962C8B-B14F-4D97-AF65-F5344CB8AC3E}">
        <p14:creationId xmlns:p14="http://schemas.microsoft.com/office/powerpoint/2010/main" val="3916549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Tree>
    <p:extLst>
      <p:ext uri="{BB962C8B-B14F-4D97-AF65-F5344CB8AC3E}">
        <p14:creationId xmlns:p14="http://schemas.microsoft.com/office/powerpoint/2010/main" val="101437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 typeface="Calibri" panose="020F0502020204030204" pitchFamily="34" charset="0"/>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a:solidFill>
                <a:schemeClr val="bg2">
                  <a:lumMod val="60000"/>
                  <a:lumOff val="40000"/>
                </a:scheme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100">
                <a:solidFill>
                  <a:schemeClr val="bg1"/>
                </a:solidFill>
              </a:defRPr>
            </a:lvl1pPr>
          </a:lstStyle>
          <a:p>
            <a:r>
              <a:rPr lang="en-US"/>
              <a:t>Click icon to add picture</a:t>
            </a:r>
          </a:p>
        </p:txBody>
      </p:sp>
      <p:sp>
        <p:nvSpPr>
          <p:cNvPr id="33" name="Rectangle 32"/>
          <p:cNvSpPr/>
          <p:nvPr userDrawn="1"/>
        </p:nvSpPr>
        <p:spPr>
          <a:xfrm>
            <a:off x="4368800" y="4832477"/>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98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396634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44406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610383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719280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84063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0"/>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0"/>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35257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6"/>
          </p:nvPr>
        </p:nvSpPr>
        <p:spPr>
          <a:xfrm>
            <a:off x="7392752" y="584200"/>
            <a:ext cx="4514768" cy="5384800"/>
          </a:xfrm>
        </p:spPr>
        <p:txBody>
          <a:bodyPr tIns="0"/>
          <a:lstStyle>
            <a:lvl1pPr>
              <a:defRPr sz="2100"/>
            </a:lvl1pPr>
            <a:lvl2pPr>
              <a:spcAft>
                <a:spcPts val="800"/>
              </a:spcAft>
              <a:defRPr sz="2100"/>
            </a:lvl2pPr>
            <a:lvl3pPr>
              <a:spcAft>
                <a:spcPts val="800"/>
              </a:spcAft>
              <a:defRPr sz="2100"/>
            </a:lvl3pPr>
            <a:lvl4pPr>
              <a:spcAft>
                <a:spcPts val="800"/>
              </a:spcAft>
              <a:defRPr sz="2100"/>
            </a:lvl4pPr>
            <a:lvl5pPr>
              <a:spcAft>
                <a:spcPts val="800"/>
              </a:spcAft>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dirty="0"/>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7348736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33"/>
            </a:lvl1pPr>
            <a:lvl2pPr>
              <a:spcAft>
                <a:spcPts val="800"/>
              </a:spcAft>
              <a:defRPr sz="2133"/>
            </a:lvl2pPr>
            <a:lvl3pPr>
              <a:spcAft>
                <a:spcPts val="800"/>
              </a:spcAft>
              <a:defRPr sz="2133"/>
            </a:lvl3pPr>
            <a:lvl4pPr>
              <a:spcAft>
                <a:spcPts val="800"/>
              </a:spcAft>
              <a:defRPr sz="2133"/>
            </a:lvl4pPr>
            <a:lvl5pPr>
              <a:spcAft>
                <a:spcPts val="800"/>
              </a:spcAft>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Drag picture to placeholder or click icon to add</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76967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Drag picture to placeholder or click icon to add</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Drag picture to placeholder or click icon to add</a:t>
            </a:r>
          </a:p>
        </p:txBody>
      </p:sp>
    </p:spTree>
    <p:extLst>
      <p:ext uri="{BB962C8B-B14F-4D97-AF65-F5344CB8AC3E}">
        <p14:creationId xmlns:p14="http://schemas.microsoft.com/office/powerpoint/2010/main" val="692588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Drag picture to placeholder or click icon to add</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Drag picture to placeholder or click icon to add</a:t>
            </a:r>
          </a:p>
        </p:txBody>
      </p:sp>
    </p:spTree>
    <p:extLst>
      <p:ext uri="{BB962C8B-B14F-4D97-AF65-F5344CB8AC3E}">
        <p14:creationId xmlns:p14="http://schemas.microsoft.com/office/powerpoint/2010/main" val="2147880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2489174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5689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1" name="Picture Placeholder 9"/>
          <p:cNvSpPr>
            <a:spLocks noGrp="1"/>
          </p:cNvSpPr>
          <p:nvPr>
            <p:ph type="pic" sz="quarter" idx="38"/>
          </p:nvPr>
        </p:nvSpPr>
        <p:spPr>
          <a:xfrm>
            <a:off x="10627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5" name="Picture Placeholder 9"/>
          <p:cNvSpPr>
            <a:spLocks noGrp="1"/>
          </p:cNvSpPr>
          <p:nvPr>
            <p:ph type="pic" sz="quarter" idx="42"/>
          </p:nvPr>
        </p:nvSpPr>
        <p:spPr>
          <a:xfrm>
            <a:off x="10627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9" name="Picture Placeholder 9"/>
          <p:cNvSpPr>
            <a:spLocks noGrp="1"/>
          </p:cNvSpPr>
          <p:nvPr>
            <p:ph type="pic" sz="quarter" idx="46"/>
          </p:nvPr>
        </p:nvSpPr>
        <p:spPr>
          <a:xfrm>
            <a:off x="10627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53" name="Picture Placeholder 9"/>
          <p:cNvSpPr>
            <a:spLocks noGrp="1"/>
          </p:cNvSpPr>
          <p:nvPr>
            <p:ph type="pic" sz="quarter" idx="50"/>
          </p:nvPr>
        </p:nvSpPr>
        <p:spPr>
          <a:xfrm>
            <a:off x="10627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7" name="Picture Placeholder 9"/>
          <p:cNvSpPr>
            <a:spLocks noGrp="1"/>
          </p:cNvSpPr>
          <p:nvPr>
            <p:ph type="pic" sz="quarter" idx="52"/>
          </p:nvPr>
        </p:nvSpPr>
        <p:spPr>
          <a:xfrm>
            <a:off x="8595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8" name="Picture Placeholder 9"/>
          <p:cNvSpPr>
            <a:spLocks noGrp="1"/>
          </p:cNvSpPr>
          <p:nvPr>
            <p:ph type="pic" sz="quarter" idx="53"/>
          </p:nvPr>
        </p:nvSpPr>
        <p:spPr>
          <a:xfrm>
            <a:off x="8595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9" name="Picture Placeholder 9"/>
          <p:cNvSpPr>
            <a:spLocks noGrp="1"/>
          </p:cNvSpPr>
          <p:nvPr>
            <p:ph type="pic" sz="quarter" idx="54"/>
          </p:nvPr>
        </p:nvSpPr>
        <p:spPr>
          <a:xfrm>
            <a:off x="8595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0" name="Picture Placeholder 9"/>
          <p:cNvSpPr>
            <a:spLocks noGrp="1"/>
          </p:cNvSpPr>
          <p:nvPr>
            <p:ph type="pic" sz="quarter" idx="55"/>
          </p:nvPr>
        </p:nvSpPr>
        <p:spPr>
          <a:xfrm>
            <a:off x="8595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Tree>
    <p:extLst>
      <p:ext uri="{BB962C8B-B14F-4D97-AF65-F5344CB8AC3E}">
        <p14:creationId xmlns:p14="http://schemas.microsoft.com/office/powerpoint/2010/main" val="4133285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8" indent="-232828">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fld id="{9BCB2EDB-4F70-450A-9CA8-167009420DF7}" type="slidenum">
              <a:rPr lang="en-US" sz="1200" smtClean="0">
                <a:solidFill>
                  <a:srgbClr val="7C878E">
                    <a:lumMod val="60000"/>
                    <a:lumOff val="40000"/>
                  </a:srgbClr>
                </a:solidFill>
              </a:rPr>
              <a:pPr/>
              <a:t>‹#›</a:t>
            </a:fld>
            <a:endParaRPr lang="en-US" sz="1200">
              <a:solidFill>
                <a:srgbClr val="7C878E">
                  <a:lumMod val="60000"/>
                  <a:lumOff val="40000"/>
                </a:srgbClr>
              </a:solidFill>
            </a:endParaRPr>
          </a:p>
        </p:txBody>
      </p:sp>
      <p:sp>
        <p:nvSpPr>
          <p:cNvPr id="5" name="Text Placeholder 4"/>
          <p:cNvSpPr>
            <a:spLocks noGrp="1"/>
          </p:cNvSpPr>
          <p:nvPr>
            <p:ph type="body" sz="quarter" idx="18"/>
          </p:nvPr>
        </p:nvSpPr>
        <p:spPr>
          <a:xfrm>
            <a:off x="4368800" y="482599"/>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7" name="Picture Placeholder 9"/>
          <p:cNvSpPr>
            <a:spLocks noGrp="1"/>
          </p:cNvSpPr>
          <p:nvPr>
            <p:ph type="pic" sz="quarter" idx="34"/>
          </p:nvPr>
        </p:nvSpPr>
        <p:spPr>
          <a:xfrm>
            <a:off x="10627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0" name="Picture Placeholder 9"/>
          <p:cNvSpPr>
            <a:spLocks noGrp="1"/>
          </p:cNvSpPr>
          <p:nvPr>
            <p:ph type="pic" sz="quarter" idx="37"/>
          </p:nvPr>
        </p:nvSpPr>
        <p:spPr>
          <a:xfrm>
            <a:off x="9611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1" name="Picture Placeholder 9"/>
          <p:cNvSpPr>
            <a:spLocks noGrp="1"/>
          </p:cNvSpPr>
          <p:nvPr>
            <p:ph type="pic" sz="quarter" idx="38"/>
          </p:nvPr>
        </p:nvSpPr>
        <p:spPr>
          <a:xfrm>
            <a:off x="10627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5" name="Picture Placeholder 9"/>
          <p:cNvSpPr>
            <a:spLocks noGrp="1"/>
          </p:cNvSpPr>
          <p:nvPr>
            <p:ph type="pic" sz="quarter" idx="42"/>
          </p:nvPr>
        </p:nvSpPr>
        <p:spPr>
          <a:xfrm>
            <a:off x="10627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49" name="Picture Placeholder 9"/>
          <p:cNvSpPr>
            <a:spLocks noGrp="1"/>
          </p:cNvSpPr>
          <p:nvPr>
            <p:ph type="pic" sz="quarter" idx="46"/>
          </p:nvPr>
        </p:nvSpPr>
        <p:spPr>
          <a:xfrm>
            <a:off x="10627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53" name="Picture Placeholder 9"/>
          <p:cNvSpPr>
            <a:spLocks noGrp="1"/>
          </p:cNvSpPr>
          <p:nvPr>
            <p:ph type="pic" sz="quarter" idx="50"/>
          </p:nvPr>
        </p:nvSpPr>
        <p:spPr>
          <a:xfrm>
            <a:off x="10627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6" name="Picture Placeholder 9"/>
          <p:cNvSpPr>
            <a:spLocks noGrp="1"/>
          </p:cNvSpPr>
          <p:nvPr>
            <p:ph type="pic" sz="quarter" idx="51"/>
          </p:nvPr>
        </p:nvSpPr>
        <p:spPr>
          <a:xfrm>
            <a:off x="8595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7" name="Picture Placeholder 9"/>
          <p:cNvSpPr>
            <a:spLocks noGrp="1"/>
          </p:cNvSpPr>
          <p:nvPr>
            <p:ph type="pic" sz="quarter" idx="52"/>
          </p:nvPr>
        </p:nvSpPr>
        <p:spPr>
          <a:xfrm>
            <a:off x="8595360" y="3835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8" name="Picture Placeholder 9"/>
          <p:cNvSpPr>
            <a:spLocks noGrp="1"/>
          </p:cNvSpPr>
          <p:nvPr>
            <p:ph type="pic" sz="quarter" idx="53"/>
          </p:nvPr>
        </p:nvSpPr>
        <p:spPr>
          <a:xfrm>
            <a:off x="8595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29" name="Picture Placeholder 9"/>
          <p:cNvSpPr>
            <a:spLocks noGrp="1"/>
          </p:cNvSpPr>
          <p:nvPr>
            <p:ph type="pic" sz="quarter" idx="54"/>
          </p:nvPr>
        </p:nvSpPr>
        <p:spPr>
          <a:xfrm>
            <a:off x="8595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0" name="Picture Placeholder 9"/>
          <p:cNvSpPr>
            <a:spLocks noGrp="1"/>
          </p:cNvSpPr>
          <p:nvPr>
            <p:ph type="pic" sz="quarter" idx="55"/>
          </p:nvPr>
        </p:nvSpPr>
        <p:spPr>
          <a:xfrm>
            <a:off x="8595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Drag picture to placeholder or click icon to add</a:t>
            </a:r>
          </a:p>
        </p:txBody>
      </p:sp>
      <p:sp>
        <p:nvSpPr>
          <p:cNvPr id="33" name="Rectangle 32"/>
          <p:cNvSpPr/>
          <p:nvPr userDrawn="1"/>
        </p:nvSpPr>
        <p:spPr>
          <a:xfrm>
            <a:off x="4368800" y="4832477"/>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601791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4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reak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352800" y="2057400"/>
            <a:ext cx="5486400" cy="2743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52800" y="2311400"/>
            <a:ext cx="5486400" cy="2235200"/>
          </a:xfrm>
        </p:spPr>
        <p:txBody>
          <a:bodyPr/>
          <a:lstStyle>
            <a:lvl1pPr algn="ctr">
              <a:defRPr sz="4800">
                <a:solidFill>
                  <a:schemeClr val="tx2"/>
                </a:solidFill>
              </a:defRPr>
            </a:lvl1pPr>
          </a:lstStyle>
          <a:p>
            <a:r>
              <a:rPr lang="en-US"/>
              <a:t>Click to edit Master title style</a:t>
            </a:r>
          </a:p>
        </p:txBody>
      </p:sp>
    </p:spTree>
    <p:extLst>
      <p:ext uri="{BB962C8B-B14F-4D97-AF65-F5344CB8AC3E}">
        <p14:creationId xmlns:p14="http://schemas.microsoft.com/office/powerpoint/2010/main" val="446342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8/20/2021</a:t>
            </a:fld>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Tahoma"/>
                <a:cs typeface="Tahoma"/>
              </a:defRPr>
            </a:lvl1pPr>
          </a:lstStyle>
          <a:p>
            <a:pPr marL="73024"/>
            <a:fld id="{81D60167-4931-47E6-BA6A-407CBD079E47}" type="slidenum">
              <a:rPr lang="en-US" smtClean="0"/>
              <a:pPr marL="73024"/>
              <a:t>‹#›</a:t>
            </a:fld>
            <a:endParaRPr lang="en-US"/>
          </a:p>
        </p:txBody>
      </p:sp>
    </p:spTree>
    <p:extLst>
      <p:ext uri="{BB962C8B-B14F-4D97-AF65-F5344CB8AC3E}">
        <p14:creationId xmlns:p14="http://schemas.microsoft.com/office/powerpoint/2010/main" val="384060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0"/>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dirty="0"/>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dirty="0"/>
              <a:t>Click icon to add picture</a:t>
            </a:r>
          </a:p>
        </p:txBody>
      </p:sp>
    </p:spTree>
    <p:extLst>
      <p:ext uri="{BB962C8B-B14F-4D97-AF65-F5344CB8AC3E}">
        <p14:creationId xmlns:p14="http://schemas.microsoft.com/office/powerpoint/2010/main" val="28454320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1"/>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212390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1"/>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3311232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3308102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3985455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Equal Col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026400" y="1341121"/>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1"/>
            <a:ext cx="36576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3846410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Lg &amp; 1 Sm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8737600" y="1341121"/>
            <a:ext cx="31699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p:cNvSpPr>
            <a:spLocks noGrp="1"/>
          </p:cNvSpPr>
          <p:nvPr>
            <p:ph sz="quarter" idx="17"/>
          </p:nvPr>
        </p:nvSpPr>
        <p:spPr>
          <a:xfrm>
            <a:off x="4267200" y="1341121"/>
            <a:ext cx="438912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195100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Image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p:cNvSpPr>
            <a:spLocks noGrp="1"/>
          </p:cNvSpPr>
          <p:nvPr>
            <p:ph sz="quarter" idx="16"/>
          </p:nvPr>
        </p:nvSpPr>
        <p:spPr>
          <a:xfrm>
            <a:off x="7392752" y="584200"/>
            <a:ext cx="4514768" cy="5384800"/>
          </a:xfrm>
        </p:spPr>
        <p:txBody>
          <a:bodyPr tIns="0"/>
          <a:lstStyle>
            <a:lvl1pPr>
              <a:defRPr sz="2133"/>
            </a:lvl1pPr>
            <a:lvl2pPr>
              <a:spcAft>
                <a:spcPts val="800"/>
              </a:spcAft>
              <a:defRPr sz="2133"/>
            </a:lvl2pPr>
            <a:lvl3pPr>
              <a:spcAft>
                <a:spcPts val="800"/>
              </a:spcAft>
              <a:defRPr sz="2133"/>
            </a:lvl3pPr>
            <a:lvl4pPr>
              <a:spcAft>
                <a:spcPts val="800"/>
              </a:spcAft>
              <a:defRPr sz="2133"/>
            </a:lvl4pPr>
            <a:lvl5pPr>
              <a:spcAft>
                <a:spcPts val="800"/>
              </a:spcAft>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
        <p:nvSpPr>
          <p:cNvPr id="6" name="Picture Placeholder 3"/>
          <p:cNvSpPr>
            <a:spLocks noGrp="1"/>
          </p:cNvSpPr>
          <p:nvPr>
            <p:ph type="pic" sz="quarter" idx="18"/>
          </p:nvPr>
        </p:nvSpPr>
        <p:spPr>
          <a:xfrm>
            <a:off x="4267200" y="584200"/>
            <a:ext cx="2820752" cy="3657600"/>
          </a:xfrm>
          <a:ln>
            <a:solidFill>
              <a:schemeClr val="accent3">
                <a:lumMod val="90000"/>
              </a:schemeClr>
            </a:solidFill>
          </a:ln>
        </p:spPr>
        <p:txBody>
          <a:bodyPr/>
          <a:lstStyle/>
          <a:p>
            <a:r>
              <a:rPr lang="en-US"/>
              <a:t>Click icon to add picture</a:t>
            </a:r>
          </a:p>
        </p:txBody>
      </p:sp>
      <p:sp>
        <p:nvSpPr>
          <p:cNvPr id="4" name="Text Placeholder 3"/>
          <p:cNvSpPr>
            <a:spLocks noGrp="1"/>
          </p:cNvSpPr>
          <p:nvPr>
            <p:ph type="body" sz="quarter" idx="19"/>
          </p:nvPr>
        </p:nvSpPr>
        <p:spPr>
          <a:xfrm>
            <a:off x="4267200" y="4241800"/>
            <a:ext cx="2816352" cy="304800"/>
          </a:xfrm>
        </p:spPr>
        <p:txBody>
          <a:bodyPr anchor="ctr"/>
          <a:lstStyle>
            <a:lvl1pPr>
              <a:defRPr sz="12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16150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thumbs 1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0" y="1341121"/>
            <a:ext cx="5588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
        <p:nvSpPr>
          <p:cNvPr id="5" name="Picture Placeholder 3"/>
          <p:cNvSpPr>
            <a:spLocks noGrp="1"/>
          </p:cNvSpPr>
          <p:nvPr>
            <p:ph type="pic" sz="quarter" idx="18"/>
          </p:nvPr>
        </p:nvSpPr>
        <p:spPr>
          <a:xfrm>
            <a:off x="4267200" y="3852105"/>
            <a:ext cx="1609344" cy="2060448"/>
          </a:xfrm>
          <a:ln>
            <a:noFill/>
          </a:ln>
        </p:spPr>
        <p:txBody>
          <a:bodyPr/>
          <a:lstStyle/>
          <a:p>
            <a:r>
              <a:rPr lang="en-US"/>
              <a:t>Click icon to add picture</a:t>
            </a:r>
          </a:p>
        </p:txBody>
      </p:sp>
      <p:sp>
        <p:nvSpPr>
          <p:cNvPr id="6" name="Picture Placeholder 3"/>
          <p:cNvSpPr>
            <a:spLocks noGrp="1"/>
          </p:cNvSpPr>
          <p:nvPr>
            <p:ph type="pic" sz="quarter" idx="19"/>
          </p:nvPr>
        </p:nvSpPr>
        <p:spPr>
          <a:xfrm>
            <a:off x="4267200" y="1464279"/>
            <a:ext cx="1609344" cy="2060448"/>
          </a:xfrm>
          <a:ln>
            <a:noFill/>
          </a:ln>
        </p:spPr>
        <p:txBody>
          <a:bodyPr/>
          <a:lstStyle/>
          <a:p>
            <a:r>
              <a:rPr lang="en-US"/>
              <a:t>Click icon to add picture</a:t>
            </a:r>
          </a:p>
        </p:txBody>
      </p:sp>
    </p:spTree>
    <p:extLst>
      <p:ext uri="{BB962C8B-B14F-4D97-AF65-F5344CB8AC3E}">
        <p14:creationId xmlns:p14="http://schemas.microsoft.com/office/powerpoint/2010/main" val="397379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a:t>Click icon to add picture</a:t>
            </a:r>
          </a:p>
        </p:txBody>
      </p:sp>
    </p:spTree>
    <p:extLst>
      <p:ext uri="{BB962C8B-B14F-4D97-AF65-F5344CB8AC3E}">
        <p14:creationId xmlns:p14="http://schemas.microsoft.com/office/powerpoint/2010/main" val="1127060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Stacked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321056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4"/>
          <p:cNvSpPr>
            <a:spLocks noGrp="1"/>
          </p:cNvSpPr>
          <p:nvPr>
            <p:ph sz="quarter" idx="18"/>
          </p:nvPr>
        </p:nvSpPr>
        <p:spPr>
          <a:xfrm>
            <a:off x="4572000" y="377444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4"/>
          <p:cNvSpPr>
            <a:spLocks noGrp="1"/>
          </p:cNvSpPr>
          <p:nvPr>
            <p:ph sz="quarter" idx="19"/>
          </p:nvPr>
        </p:nvSpPr>
        <p:spPr>
          <a:xfrm>
            <a:off x="4572000" y="325120"/>
            <a:ext cx="6096000" cy="563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4"/>
          <p:cNvSpPr>
            <a:spLocks noGrp="1"/>
          </p:cNvSpPr>
          <p:nvPr>
            <p:ph sz="quarter" idx="20"/>
          </p:nvPr>
        </p:nvSpPr>
        <p:spPr>
          <a:xfrm>
            <a:off x="4572000" y="889000"/>
            <a:ext cx="6096000" cy="21945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699133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Equal Pictur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500"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900"/>
            </a:lvl3pPr>
            <a:lvl4pPr marL="232828" indent="-232828">
              <a:buClr>
                <a:schemeClr val="tx2"/>
              </a:buClr>
              <a:buFont typeface="Arial" panose="020B0604020202020204" pitchFamily="34" charset="0"/>
              <a:buChar char="•"/>
              <a:defRPr sz="1900"/>
            </a:lvl4pPr>
            <a:lvl5pPr marL="0" indent="0">
              <a:spcBef>
                <a:spcPts val="1200"/>
              </a:spcBef>
              <a:buFontTx/>
              <a:buNone/>
              <a:tabLst/>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250825" y="177800"/>
            <a:ext cx="609600" cy="184666"/>
          </a:xfrm>
          <a:prstGeom prst="rect">
            <a:avLst/>
          </a:prstGeom>
          <a:noFill/>
        </p:spPr>
        <p:txBody>
          <a:bodyPr wrap="square" lIns="0" tIns="0" rIns="0" bIns="0" rtlCol="0">
            <a:spAutoFit/>
          </a:bodyPr>
          <a:lstStyle/>
          <a:p>
            <a:pPr algn="l"/>
            <a:fld id="{9BCB2EDB-4F70-450A-9CA8-167009420DF7}" type="slidenum">
              <a:rPr lang="en-US" sz="1200" smtClean="0">
                <a:solidFill>
                  <a:schemeClr val="bg2">
                    <a:lumMod val="60000"/>
                    <a:lumOff val="40000"/>
                  </a:schemeClr>
                </a:solidFill>
              </a:rPr>
              <a:pPr algn="l"/>
              <a:t>‹#›</a:t>
            </a:fld>
            <a:endParaRPr lang="en-US" sz="1200" dirty="0">
              <a:solidFill>
                <a:schemeClr val="bg2">
                  <a:lumMod val="60000"/>
                  <a:lumOff val="40000"/>
                </a:schemeClr>
              </a:solidFill>
            </a:endParaRPr>
          </a:p>
        </p:txBody>
      </p:sp>
      <p:sp>
        <p:nvSpPr>
          <p:cNvPr id="4" name="Picture Placeholder 3"/>
          <p:cNvSpPr>
            <a:spLocks noGrp="1"/>
          </p:cNvSpPr>
          <p:nvPr>
            <p:ph type="pic" sz="quarter" idx="18"/>
          </p:nvPr>
        </p:nvSpPr>
        <p:spPr>
          <a:xfrm>
            <a:off x="4267200" y="584200"/>
            <a:ext cx="3657600" cy="5388864"/>
          </a:xfrm>
          <a:ln>
            <a:solidFill>
              <a:schemeClr val="accent3">
                <a:lumMod val="90000"/>
              </a:schemeClr>
            </a:solidFill>
          </a:ln>
        </p:spPr>
        <p:txBody>
          <a:bodyPr/>
          <a:lstStyle/>
          <a:p>
            <a:r>
              <a:rPr lang="en-US" dirty="0"/>
              <a:t>Click icon to add picture</a:t>
            </a:r>
          </a:p>
        </p:txBody>
      </p:sp>
      <p:sp>
        <p:nvSpPr>
          <p:cNvPr id="8" name="Picture Placeholder 3"/>
          <p:cNvSpPr>
            <a:spLocks noGrp="1"/>
          </p:cNvSpPr>
          <p:nvPr>
            <p:ph type="pic" sz="quarter" idx="19"/>
          </p:nvPr>
        </p:nvSpPr>
        <p:spPr>
          <a:xfrm>
            <a:off x="8022336" y="584200"/>
            <a:ext cx="3657600" cy="5388864"/>
          </a:xfrm>
          <a:ln>
            <a:solidFill>
              <a:schemeClr val="accent3">
                <a:lumMod val="90000"/>
              </a:schemeClr>
            </a:solidFill>
          </a:ln>
        </p:spPr>
        <p:txBody>
          <a:bodyPr/>
          <a:lstStyle/>
          <a:p>
            <a:r>
              <a:rPr lang="en-US" dirty="0"/>
              <a:t>Click icon to add picture</a:t>
            </a:r>
          </a:p>
        </p:txBody>
      </p:sp>
    </p:spTree>
    <p:extLst>
      <p:ext uri="{BB962C8B-B14F-4D97-AF65-F5344CB8AC3E}">
        <p14:creationId xmlns:p14="http://schemas.microsoft.com/office/powerpoint/2010/main" val="4127942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Large Col ">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609600" y="584200"/>
            <a:ext cx="109728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2313786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4368800" y="584200"/>
            <a:ext cx="7315200" cy="5384800"/>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31"/>
            <a:endParaRPr lang="en-US" sz="3580">
              <a:solidFill>
                <a:prstClr val="white"/>
              </a:solidFill>
            </a:endParaRP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
        <p:nvSpPr>
          <p:cNvPr id="5" name="Text Placeholder 4"/>
          <p:cNvSpPr>
            <a:spLocks noGrp="1"/>
          </p:cNvSpPr>
          <p:nvPr>
            <p:ph type="body" sz="quarter" idx="18"/>
          </p:nvPr>
        </p:nvSpPr>
        <p:spPr>
          <a:xfrm>
            <a:off x="4368800" y="584200"/>
            <a:ext cx="609600" cy="5384800"/>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1"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1"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9370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1"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1"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8498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1"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1"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8034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1"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1"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7874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1"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1"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1"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1" y="3937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1" y="28498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1" y="1803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1" y="7874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Tree>
    <p:extLst>
      <p:ext uri="{BB962C8B-B14F-4D97-AF65-F5344CB8AC3E}">
        <p14:creationId xmlns:p14="http://schemas.microsoft.com/office/powerpoint/2010/main" val="2532357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chool Types">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1" name="Rectangle 30"/>
          <p:cNvSpPr/>
          <p:nvPr userDrawn="1"/>
        </p:nvSpPr>
        <p:spPr>
          <a:xfrm>
            <a:off x="4978400" y="4835144"/>
            <a:ext cx="6705600" cy="11338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31"/>
            <a:endParaRPr lang="en-US" sz="3580">
              <a:solidFill>
                <a:prstClr val="white"/>
              </a:solidFill>
            </a:endParaRPr>
          </a:p>
        </p:txBody>
      </p:sp>
      <p:sp>
        <p:nvSpPr>
          <p:cNvPr id="2" name="Rectangle 1"/>
          <p:cNvSpPr/>
          <p:nvPr userDrawn="1"/>
        </p:nvSpPr>
        <p:spPr>
          <a:xfrm>
            <a:off x="4368800" y="482600"/>
            <a:ext cx="7315200" cy="4352544"/>
          </a:xfrm>
          <a:prstGeom prst="rect">
            <a:avLst/>
          </a:prstGeom>
          <a:solidFill>
            <a:srgbClr val="D7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31"/>
            <a:endParaRPr lang="en-US" sz="3580">
              <a:solidFill>
                <a:prstClr val="white"/>
              </a:solidFill>
            </a:endParaRP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25" indent="-232825">
              <a:buClr>
                <a:schemeClr val="tx2"/>
              </a:buClr>
              <a:buFont typeface="Arial" panose="020B0604020202020204" pitchFamily="34" charset="0"/>
              <a:buChar char="•"/>
              <a:defRPr sz="1867"/>
            </a:lvl4pPr>
            <a:lvl5pPr marL="0"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0"/>
            <a:ext cx="609600" cy="184666"/>
          </a:xfrm>
          <a:prstGeom prst="rect">
            <a:avLst/>
          </a:prstGeom>
          <a:noFill/>
        </p:spPr>
        <p:txBody>
          <a:bodyPr wrap="square" lIns="0" tIns="0" rIns="0" bIns="0" rtlCol="0">
            <a:spAutoFit/>
          </a:bodyPr>
          <a:lstStyle/>
          <a:p>
            <a:pPr defTabSz="1219031"/>
            <a:fld id="{9BCB2EDB-4F70-450A-9CA8-167009420DF7}" type="slidenum">
              <a:rPr lang="en-US" sz="1200" smtClean="0">
                <a:solidFill>
                  <a:srgbClr val="7C878E">
                    <a:lumMod val="60000"/>
                    <a:lumOff val="40000"/>
                  </a:srgbClr>
                </a:solidFill>
              </a:rPr>
              <a:pPr defTabSz="1219031"/>
              <a:t>‹#›</a:t>
            </a:fld>
            <a:endParaRPr lang="en-US" sz="1200">
              <a:solidFill>
                <a:srgbClr val="7C878E">
                  <a:lumMod val="60000"/>
                  <a:lumOff val="40000"/>
                </a:srgbClr>
              </a:solidFill>
            </a:endParaRPr>
          </a:p>
        </p:txBody>
      </p:sp>
      <p:sp>
        <p:nvSpPr>
          <p:cNvPr id="5" name="Text Placeholder 4"/>
          <p:cNvSpPr>
            <a:spLocks noGrp="1"/>
          </p:cNvSpPr>
          <p:nvPr>
            <p:ph type="body" sz="quarter" idx="18"/>
          </p:nvPr>
        </p:nvSpPr>
        <p:spPr>
          <a:xfrm>
            <a:off x="4368800" y="482601"/>
            <a:ext cx="609600" cy="4349876"/>
          </a:xfrm>
          <a:solidFill>
            <a:schemeClr val="accent2"/>
          </a:solidFill>
        </p:spPr>
        <p:txBody>
          <a:bodyPr vert="vert270" anchor="ctr"/>
          <a:lstStyle>
            <a:lvl1pPr algn="ctr">
              <a:defRPr>
                <a:solidFill>
                  <a:schemeClr val="bg1"/>
                </a:solidFill>
              </a:defRPr>
            </a:lvl1pPr>
          </a:lstStyle>
          <a:p>
            <a:pPr lvl="0"/>
            <a:r>
              <a:rPr lang="en-US"/>
              <a:t>Click to edit Master text styles</a:t>
            </a:r>
          </a:p>
        </p:txBody>
      </p:sp>
      <p:sp>
        <p:nvSpPr>
          <p:cNvPr id="14" name="Text Placeholder 13"/>
          <p:cNvSpPr>
            <a:spLocks noGrp="1"/>
          </p:cNvSpPr>
          <p:nvPr>
            <p:ph type="body" sz="quarter" idx="22"/>
          </p:nvPr>
        </p:nvSpPr>
        <p:spPr>
          <a:xfrm>
            <a:off x="5181600" y="4953000"/>
            <a:ext cx="2235200" cy="812800"/>
          </a:xfrm>
        </p:spPr>
        <p:txBody>
          <a:bodyPr anchor="ctr"/>
          <a:lstStyle>
            <a:lvl1pPr algn="r">
              <a:defRPr sz="2400"/>
            </a:lvl1pPr>
          </a:lstStyle>
          <a:p>
            <a:pPr lvl="0"/>
            <a:r>
              <a:rPr lang="en-US"/>
              <a:t>Click to edit Master text styles</a:t>
            </a:r>
          </a:p>
        </p:txBody>
      </p:sp>
      <p:sp>
        <p:nvSpPr>
          <p:cNvPr id="35" name="Picture Placeholder 9"/>
          <p:cNvSpPr>
            <a:spLocks noGrp="1"/>
          </p:cNvSpPr>
          <p:nvPr>
            <p:ph type="pic" sz="quarter" idx="32"/>
          </p:nvPr>
        </p:nvSpPr>
        <p:spPr>
          <a:xfrm>
            <a:off x="7579361"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6" name="Picture Placeholder 9"/>
          <p:cNvSpPr>
            <a:spLocks noGrp="1"/>
          </p:cNvSpPr>
          <p:nvPr>
            <p:ph type="pic" sz="quarter" idx="33"/>
          </p:nvPr>
        </p:nvSpPr>
        <p:spPr>
          <a:xfrm>
            <a:off x="9611360"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7" name="Picture Placeholder 9"/>
          <p:cNvSpPr>
            <a:spLocks noGrp="1"/>
          </p:cNvSpPr>
          <p:nvPr>
            <p:ph type="pic" sz="quarter" idx="34"/>
          </p:nvPr>
        </p:nvSpPr>
        <p:spPr>
          <a:xfrm>
            <a:off x="10627361"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8" name="Text Placeholder 13"/>
          <p:cNvSpPr>
            <a:spLocks noGrp="1"/>
          </p:cNvSpPr>
          <p:nvPr>
            <p:ph type="body" sz="quarter" idx="35"/>
          </p:nvPr>
        </p:nvSpPr>
        <p:spPr>
          <a:xfrm>
            <a:off x="5181600" y="3835400"/>
            <a:ext cx="2235200" cy="812800"/>
          </a:xfrm>
        </p:spPr>
        <p:txBody>
          <a:bodyPr anchor="ctr"/>
          <a:lstStyle>
            <a:lvl1pPr algn="r">
              <a:defRPr sz="2400"/>
            </a:lvl1pPr>
          </a:lstStyle>
          <a:p>
            <a:pPr lvl="0"/>
            <a:r>
              <a:rPr lang="en-US"/>
              <a:t>Click to edit Master text styles</a:t>
            </a:r>
          </a:p>
        </p:txBody>
      </p:sp>
      <p:sp>
        <p:nvSpPr>
          <p:cNvPr id="39" name="Picture Placeholder 9"/>
          <p:cNvSpPr>
            <a:spLocks noGrp="1"/>
          </p:cNvSpPr>
          <p:nvPr>
            <p:ph type="pic" sz="quarter" idx="36"/>
          </p:nvPr>
        </p:nvSpPr>
        <p:spPr>
          <a:xfrm>
            <a:off x="7579361" y="3835401"/>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0" name="Picture Placeholder 9"/>
          <p:cNvSpPr>
            <a:spLocks noGrp="1"/>
          </p:cNvSpPr>
          <p:nvPr>
            <p:ph type="pic" sz="quarter" idx="37"/>
          </p:nvPr>
        </p:nvSpPr>
        <p:spPr>
          <a:xfrm>
            <a:off x="9611360" y="3835401"/>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1" name="Picture Placeholder 9"/>
          <p:cNvSpPr>
            <a:spLocks noGrp="1"/>
          </p:cNvSpPr>
          <p:nvPr>
            <p:ph type="pic" sz="quarter" idx="38"/>
          </p:nvPr>
        </p:nvSpPr>
        <p:spPr>
          <a:xfrm>
            <a:off x="10627361" y="3835401"/>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2" name="Text Placeholder 13"/>
          <p:cNvSpPr>
            <a:spLocks noGrp="1"/>
          </p:cNvSpPr>
          <p:nvPr>
            <p:ph type="body" sz="quarter" idx="39"/>
          </p:nvPr>
        </p:nvSpPr>
        <p:spPr>
          <a:xfrm>
            <a:off x="5181600" y="2748280"/>
            <a:ext cx="2235200" cy="812800"/>
          </a:xfrm>
        </p:spPr>
        <p:txBody>
          <a:bodyPr anchor="ctr"/>
          <a:lstStyle>
            <a:lvl1pPr algn="r">
              <a:defRPr sz="2400"/>
            </a:lvl1pPr>
          </a:lstStyle>
          <a:p>
            <a:pPr lvl="0"/>
            <a:r>
              <a:rPr lang="en-US"/>
              <a:t>Click to edit Master text styles</a:t>
            </a:r>
          </a:p>
        </p:txBody>
      </p:sp>
      <p:sp>
        <p:nvSpPr>
          <p:cNvPr id="43" name="Picture Placeholder 9"/>
          <p:cNvSpPr>
            <a:spLocks noGrp="1"/>
          </p:cNvSpPr>
          <p:nvPr>
            <p:ph type="pic" sz="quarter" idx="40"/>
          </p:nvPr>
        </p:nvSpPr>
        <p:spPr>
          <a:xfrm>
            <a:off x="7579361"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4" name="Picture Placeholder 9"/>
          <p:cNvSpPr>
            <a:spLocks noGrp="1"/>
          </p:cNvSpPr>
          <p:nvPr>
            <p:ph type="pic" sz="quarter" idx="41"/>
          </p:nvPr>
        </p:nvSpPr>
        <p:spPr>
          <a:xfrm>
            <a:off x="9611360"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5" name="Picture Placeholder 9"/>
          <p:cNvSpPr>
            <a:spLocks noGrp="1"/>
          </p:cNvSpPr>
          <p:nvPr>
            <p:ph type="pic" sz="quarter" idx="42"/>
          </p:nvPr>
        </p:nvSpPr>
        <p:spPr>
          <a:xfrm>
            <a:off x="10627361"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6" name="Text Placeholder 13"/>
          <p:cNvSpPr>
            <a:spLocks noGrp="1"/>
          </p:cNvSpPr>
          <p:nvPr>
            <p:ph type="body" sz="quarter" idx="43"/>
          </p:nvPr>
        </p:nvSpPr>
        <p:spPr>
          <a:xfrm>
            <a:off x="5181600" y="1701800"/>
            <a:ext cx="2235200" cy="812800"/>
          </a:xfrm>
        </p:spPr>
        <p:txBody>
          <a:bodyPr anchor="ctr"/>
          <a:lstStyle>
            <a:lvl1pPr algn="r">
              <a:defRPr sz="2400"/>
            </a:lvl1pPr>
          </a:lstStyle>
          <a:p>
            <a:pPr lvl="0"/>
            <a:r>
              <a:rPr lang="en-US"/>
              <a:t>Click to edit Master text styles</a:t>
            </a:r>
          </a:p>
        </p:txBody>
      </p:sp>
      <p:sp>
        <p:nvSpPr>
          <p:cNvPr id="47" name="Picture Placeholder 9"/>
          <p:cNvSpPr>
            <a:spLocks noGrp="1"/>
          </p:cNvSpPr>
          <p:nvPr>
            <p:ph type="pic" sz="quarter" idx="44"/>
          </p:nvPr>
        </p:nvSpPr>
        <p:spPr>
          <a:xfrm>
            <a:off x="7579361"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8" name="Picture Placeholder 9"/>
          <p:cNvSpPr>
            <a:spLocks noGrp="1"/>
          </p:cNvSpPr>
          <p:nvPr>
            <p:ph type="pic" sz="quarter" idx="45"/>
          </p:nvPr>
        </p:nvSpPr>
        <p:spPr>
          <a:xfrm>
            <a:off x="9611360"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49" name="Picture Placeholder 9"/>
          <p:cNvSpPr>
            <a:spLocks noGrp="1"/>
          </p:cNvSpPr>
          <p:nvPr>
            <p:ph type="pic" sz="quarter" idx="46"/>
          </p:nvPr>
        </p:nvSpPr>
        <p:spPr>
          <a:xfrm>
            <a:off x="10627361"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0" name="Text Placeholder 13"/>
          <p:cNvSpPr>
            <a:spLocks noGrp="1"/>
          </p:cNvSpPr>
          <p:nvPr>
            <p:ph type="body" sz="quarter" idx="47"/>
          </p:nvPr>
        </p:nvSpPr>
        <p:spPr>
          <a:xfrm>
            <a:off x="5181600" y="685800"/>
            <a:ext cx="2235200" cy="812800"/>
          </a:xfrm>
        </p:spPr>
        <p:txBody>
          <a:bodyPr anchor="ctr"/>
          <a:lstStyle>
            <a:lvl1pPr algn="r">
              <a:defRPr sz="2400"/>
            </a:lvl1pPr>
          </a:lstStyle>
          <a:p>
            <a:pPr lvl="0"/>
            <a:r>
              <a:rPr lang="en-US"/>
              <a:t>Click to edit Master text styles</a:t>
            </a:r>
          </a:p>
        </p:txBody>
      </p:sp>
      <p:sp>
        <p:nvSpPr>
          <p:cNvPr id="51" name="Picture Placeholder 9"/>
          <p:cNvSpPr>
            <a:spLocks noGrp="1"/>
          </p:cNvSpPr>
          <p:nvPr>
            <p:ph type="pic" sz="quarter" idx="48"/>
          </p:nvPr>
        </p:nvSpPr>
        <p:spPr>
          <a:xfrm>
            <a:off x="7579361"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2" name="Picture Placeholder 9"/>
          <p:cNvSpPr>
            <a:spLocks noGrp="1"/>
          </p:cNvSpPr>
          <p:nvPr>
            <p:ph type="pic" sz="quarter" idx="49"/>
          </p:nvPr>
        </p:nvSpPr>
        <p:spPr>
          <a:xfrm>
            <a:off x="9611360"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53" name="Picture Placeholder 9"/>
          <p:cNvSpPr>
            <a:spLocks noGrp="1"/>
          </p:cNvSpPr>
          <p:nvPr>
            <p:ph type="pic" sz="quarter" idx="50"/>
          </p:nvPr>
        </p:nvSpPr>
        <p:spPr>
          <a:xfrm>
            <a:off x="10627361"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6" name="Picture Placeholder 9"/>
          <p:cNvSpPr>
            <a:spLocks noGrp="1"/>
          </p:cNvSpPr>
          <p:nvPr>
            <p:ph type="pic" sz="quarter" idx="51"/>
          </p:nvPr>
        </p:nvSpPr>
        <p:spPr>
          <a:xfrm>
            <a:off x="8595361" y="49530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7" name="Picture Placeholder 9"/>
          <p:cNvSpPr>
            <a:spLocks noGrp="1"/>
          </p:cNvSpPr>
          <p:nvPr>
            <p:ph type="pic" sz="quarter" idx="52"/>
          </p:nvPr>
        </p:nvSpPr>
        <p:spPr>
          <a:xfrm>
            <a:off x="8595361" y="3835401"/>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8" name="Picture Placeholder 9"/>
          <p:cNvSpPr>
            <a:spLocks noGrp="1"/>
          </p:cNvSpPr>
          <p:nvPr>
            <p:ph type="pic" sz="quarter" idx="53"/>
          </p:nvPr>
        </p:nvSpPr>
        <p:spPr>
          <a:xfrm>
            <a:off x="8595361" y="274828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29" name="Picture Placeholder 9"/>
          <p:cNvSpPr>
            <a:spLocks noGrp="1"/>
          </p:cNvSpPr>
          <p:nvPr>
            <p:ph type="pic" sz="quarter" idx="54"/>
          </p:nvPr>
        </p:nvSpPr>
        <p:spPr>
          <a:xfrm>
            <a:off x="8595361" y="1701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0" name="Picture Placeholder 9"/>
          <p:cNvSpPr>
            <a:spLocks noGrp="1"/>
          </p:cNvSpPr>
          <p:nvPr>
            <p:ph type="pic" sz="quarter" idx="55"/>
          </p:nvPr>
        </p:nvSpPr>
        <p:spPr>
          <a:xfrm>
            <a:off x="8595361" y="685800"/>
            <a:ext cx="853440" cy="853440"/>
          </a:xfrm>
          <a:prstGeom prst="ellipse">
            <a:avLst/>
          </a:prstGeom>
          <a:solidFill>
            <a:schemeClr val="accent3"/>
          </a:solidFill>
        </p:spPr>
        <p:txBody>
          <a:bodyPr lIns="0" tIns="0" rIns="0" bIns="0" anchor="ctr"/>
          <a:lstStyle>
            <a:lvl1pPr algn="ctr">
              <a:defRPr sz="1067">
                <a:solidFill>
                  <a:schemeClr val="bg1"/>
                </a:solidFill>
              </a:defRPr>
            </a:lvl1pPr>
          </a:lstStyle>
          <a:p>
            <a:r>
              <a:rPr lang="en-US"/>
              <a:t>Click icon to add picture</a:t>
            </a:r>
          </a:p>
        </p:txBody>
      </p:sp>
      <p:sp>
        <p:nvSpPr>
          <p:cNvPr id="33" name="Rectangle 32"/>
          <p:cNvSpPr/>
          <p:nvPr userDrawn="1"/>
        </p:nvSpPr>
        <p:spPr>
          <a:xfrm>
            <a:off x="4368800" y="4832478"/>
            <a:ext cx="609600" cy="1136524"/>
          </a:xfrm>
          <a:prstGeom prst="rect">
            <a:avLst/>
          </a:prstGeom>
          <a:solidFill>
            <a:srgbClr val="0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31"/>
            <a:endParaRPr lang="en-US" sz="3580">
              <a:solidFill>
                <a:prstClr val="white"/>
              </a:solidFill>
            </a:endParaRPr>
          </a:p>
        </p:txBody>
      </p:sp>
    </p:spTree>
    <p:extLst>
      <p:ext uri="{BB962C8B-B14F-4D97-AF65-F5344CB8AC3E}">
        <p14:creationId xmlns:p14="http://schemas.microsoft.com/office/powerpoint/2010/main" val="2482587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735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Funders">
    <p:bg>
      <p:bgPr>
        <a:gradFill flip="none" rotWithShape="1">
          <a:gsLst>
            <a:gs pos="68000">
              <a:schemeClr val="accent2"/>
            </a:gs>
            <a:gs pos="100000">
              <a:schemeClr val="accent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3048"/>
            <a:ext cx="12192000" cy="6864096"/>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31"/>
            <a:endParaRPr lang="en-US" sz="3580">
              <a:solidFill>
                <a:prstClr val="white"/>
              </a:solidFill>
            </a:endParaRPr>
          </a:p>
        </p:txBody>
      </p:sp>
      <p:sp>
        <p:nvSpPr>
          <p:cNvPr id="8" name="Text Placeholder 7"/>
          <p:cNvSpPr>
            <a:spLocks noGrp="1"/>
          </p:cNvSpPr>
          <p:nvPr>
            <p:ph type="body" sz="quarter" idx="10"/>
          </p:nvPr>
        </p:nvSpPr>
        <p:spPr>
          <a:xfrm>
            <a:off x="1219200" y="939800"/>
            <a:ext cx="9753600" cy="4978400"/>
          </a:xfrm>
        </p:spPr>
        <p:txBody>
          <a:bodyPr anchor="ctr"/>
          <a:lstStyle>
            <a:lvl1pPr marL="0" indent="0" algn="ctr">
              <a:lnSpc>
                <a:spcPts val="4267"/>
              </a:lnSpc>
              <a:spcBef>
                <a:spcPts val="0"/>
              </a:spcBef>
              <a:buNone/>
              <a:defRPr sz="3467">
                <a:solidFill>
                  <a:schemeClr val="bg1"/>
                </a:solidFill>
                <a:latin typeface="Cambria" panose="02040503050406030204" pitchFamily="18" charset="0"/>
              </a:defRPr>
            </a:lvl1pPr>
            <a:lvl2pPr marL="0" indent="0" algn="ctr">
              <a:lnSpc>
                <a:spcPts val="4267"/>
              </a:lnSpc>
              <a:spcBef>
                <a:spcPts val="0"/>
              </a:spcBef>
              <a:buNone/>
              <a:defRPr sz="3467">
                <a:solidFill>
                  <a:schemeClr val="bg1"/>
                </a:solidFill>
                <a:latin typeface="Cambria" panose="02040503050406030204" pitchFamily="18" charset="0"/>
              </a:defRPr>
            </a:lvl2pPr>
            <a:lvl3pPr marL="0" indent="0" algn="ctr">
              <a:lnSpc>
                <a:spcPts val="4267"/>
              </a:lnSpc>
              <a:spcBef>
                <a:spcPts val="0"/>
              </a:spcBef>
              <a:buNone/>
              <a:defRPr sz="3467">
                <a:solidFill>
                  <a:schemeClr val="bg1"/>
                </a:solidFill>
                <a:latin typeface="Cambria" panose="02040503050406030204" pitchFamily="18" charset="0"/>
              </a:defRPr>
            </a:lvl3pPr>
            <a:lvl4pPr marL="0" indent="0" algn="ctr">
              <a:lnSpc>
                <a:spcPts val="4267"/>
              </a:lnSpc>
              <a:spcBef>
                <a:spcPts val="0"/>
              </a:spcBef>
              <a:buNone/>
              <a:defRPr sz="3467">
                <a:solidFill>
                  <a:schemeClr val="bg1"/>
                </a:solidFill>
                <a:latin typeface="Cambria" panose="02040503050406030204" pitchFamily="18" charset="0"/>
              </a:defRPr>
            </a:lvl4pPr>
            <a:lvl5pPr marL="0" indent="0" algn="ctr">
              <a:lnSpc>
                <a:spcPts val="4267"/>
              </a:lnSpc>
              <a:spcBef>
                <a:spcPts val="0"/>
              </a:spcBef>
              <a:buNone/>
              <a:defRPr sz="3467">
                <a:solidFill>
                  <a:schemeClr val="bg1"/>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1" y="6194680"/>
            <a:ext cx="593017" cy="46329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8800" y="6285992"/>
            <a:ext cx="2463805" cy="394208"/>
          </a:xfrm>
          <a:prstGeom prst="rect">
            <a:avLst/>
          </a:prstGeom>
        </p:spPr>
      </p:pic>
    </p:spTree>
    <p:extLst>
      <p:ext uri="{BB962C8B-B14F-4D97-AF65-F5344CB8AC3E}">
        <p14:creationId xmlns:p14="http://schemas.microsoft.com/office/powerpoint/2010/main" val="1762975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682240" y="1112520"/>
            <a:ext cx="6827520" cy="463296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31"/>
            <a:endParaRPr lang="en-US" sz="3580">
              <a:solidFill>
                <a:prstClr val="white"/>
              </a:solidFill>
            </a:endParaRPr>
          </a:p>
        </p:txBody>
      </p:sp>
      <p:sp>
        <p:nvSpPr>
          <p:cNvPr id="2" name="Title 1"/>
          <p:cNvSpPr>
            <a:spLocks noGrp="1"/>
          </p:cNvSpPr>
          <p:nvPr>
            <p:ph type="title"/>
          </p:nvPr>
        </p:nvSpPr>
        <p:spPr>
          <a:xfrm>
            <a:off x="3352800" y="1280160"/>
            <a:ext cx="5608320" cy="853440"/>
          </a:xfrm>
        </p:spPr>
        <p:txBody>
          <a:bodyPr/>
          <a:lstStyle>
            <a:lvl1pPr>
              <a:defRPr sz="4800">
                <a:solidFill>
                  <a:schemeClr val="tx2"/>
                </a:solidFill>
              </a:defRPr>
            </a:lvl1pPr>
          </a:lstStyle>
          <a:p>
            <a:endParaRPr lang="en-US"/>
          </a:p>
        </p:txBody>
      </p:sp>
      <p:sp>
        <p:nvSpPr>
          <p:cNvPr id="9" name="Text Placeholder 8"/>
          <p:cNvSpPr>
            <a:spLocks noGrp="1"/>
          </p:cNvSpPr>
          <p:nvPr>
            <p:ph type="body" sz="quarter" idx="10"/>
          </p:nvPr>
        </p:nvSpPr>
        <p:spPr>
          <a:xfrm>
            <a:off x="4511040" y="25146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1"/>
          </p:nvPr>
        </p:nvSpPr>
        <p:spPr>
          <a:xfrm>
            <a:off x="3474720" y="2514601"/>
            <a:ext cx="914400" cy="1117600"/>
          </a:xfrm>
          <a:solidFill>
            <a:schemeClr val="accent3"/>
          </a:solidFill>
        </p:spPr>
        <p:txBody>
          <a:bodyPr/>
          <a:lstStyle>
            <a:lvl1pPr marL="0" indent="0">
              <a:buNone/>
              <a:defRPr sz="1333"/>
            </a:lvl1pPr>
          </a:lstStyle>
          <a:p>
            <a:endParaRPr lang="en-US"/>
          </a:p>
        </p:txBody>
      </p:sp>
      <p:sp>
        <p:nvSpPr>
          <p:cNvPr id="8" name="Picture Placeholder 3"/>
          <p:cNvSpPr>
            <a:spLocks noGrp="1"/>
          </p:cNvSpPr>
          <p:nvPr>
            <p:ph type="pic" sz="quarter" idx="12"/>
          </p:nvPr>
        </p:nvSpPr>
        <p:spPr>
          <a:xfrm>
            <a:off x="3474720" y="3937000"/>
            <a:ext cx="914400" cy="1117600"/>
          </a:xfrm>
          <a:solidFill>
            <a:schemeClr val="accent3"/>
          </a:solidFill>
        </p:spPr>
        <p:txBody>
          <a:bodyPr/>
          <a:lstStyle>
            <a:lvl1pPr marL="0" indent="0">
              <a:buNone/>
              <a:defRPr sz="1333"/>
            </a:lvl1pPr>
          </a:lstStyle>
          <a:p>
            <a:endParaRPr lang="en-US"/>
          </a:p>
        </p:txBody>
      </p:sp>
      <p:sp>
        <p:nvSpPr>
          <p:cNvPr id="12" name="Text Placeholder 8"/>
          <p:cNvSpPr>
            <a:spLocks noGrp="1"/>
          </p:cNvSpPr>
          <p:nvPr>
            <p:ph type="body" sz="quarter" idx="13"/>
          </p:nvPr>
        </p:nvSpPr>
        <p:spPr>
          <a:xfrm>
            <a:off x="4511040" y="3937000"/>
            <a:ext cx="3982720" cy="1073787"/>
          </a:xfrm>
        </p:spPr>
        <p:txBody>
          <a:bodyPr tIns="0"/>
          <a:lstStyle>
            <a:lvl1pPr marL="0" indent="0">
              <a:spcBef>
                <a:spcPts val="0"/>
              </a:spcBef>
              <a:buFontTx/>
              <a:buNone/>
              <a:defRPr sz="1867" b="1">
                <a:solidFill>
                  <a:schemeClr val="accent2"/>
                </a:solidFill>
              </a:defRPr>
            </a:lvl1pPr>
            <a:lvl2pPr marL="0" indent="0">
              <a:spcBef>
                <a:spcPts val="0"/>
              </a:spcBef>
              <a:buFont typeface="Arial" panose="020B0604020202020204" pitchFamily="34" charset="0"/>
              <a:buNone/>
              <a:defRPr sz="1867">
                <a:solidFill>
                  <a:schemeClr val="tx1"/>
                </a:solidFill>
              </a:defRPr>
            </a:lvl2pPr>
            <a:lvl3pPr marL="0" indent="0">
              <a:spcBef>
                <a:spcPts val="0"/>
              </a:spcBef>
              <a:buFont typeface="Calibri" panose="020F0502020204030204" pitchFamily="34" charset="0"/>
              <a:buNone/>
              <a:defRPr sz="1867">
                <a:solidFill>
                  <a:schemeClr val="tx1"/>
                </a:solidFill>
              </a:defRPr>
            </a:lvl3pPr>
            <a:lvl4pPr marL="0" indent="0">
              <a:spcBef>
                <a:spcPts val="0"/>
              </a:spcBef>
              <a:buFont typeface="Calibri" panose="020F0502020204030204" pitchFamily="34" charset="0"/>
              <a:buNone/>
              <a:defRPr sz="1867">
                <a:solidFill>
                  <a:schemeClr val="tx1"/>
                </a:solidFill>
              </a:defRPr>
            </a:lvl4pPr>
            <a:lvl5pPr marL="0" indent="0">
              <a:spcBef>
                <a:spcPts val="0"/>
              </a:spcBef>
              <a:buFont typeface="Calibri" panose="020F0502020204030204" pitchFamily="34" charset="0"/>
              <a:buNone/>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205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ody Text Standard 1">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60960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401205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ody Text Standard 2">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1341120"/>
            <a:ext cx="7010400" cy="463296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784312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ody Text 1 Sm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6096000" cy="5388864"/>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0" indent="0">
              <a:spcBef>
                <a:spcPts val="1200"/>
              </a:spcBef>
              <a:buFontTx/>
              <a:buNone/>
              <a:tabLst/>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1713420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ody Text 1 Lg Tall Col">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Content Placeholder 14"/>
          <p:cNvSpPr>
            <a:spLocks noGrp="1"/>
          </p:cNvSpPr>
          <p:nvPr>
            <p:ph sz="quarter" idx="17"/>
          </p:nvPr>
        </p:nvSpPr>
        <p:spPr>
          <a:xfrm>
            <a:off x="4572000" y="584200"/>
            <a:ext cx="7010400" cy="5389880"/>
          </a:xfrm>
        </p:spPr>
        <p:txBody>
          <a:bodyPr t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609600" y="1341120"/>
            <a:ext cx="3657600" cy="4627880"/>
          </a:xfrm>
        </p:spPr>
        <p:txBody>
          <a:bodyPr tIns="0"/>
          <a:lstStyle>
            <a:lvl1pPr>
              <a:spcAft>
                <a:spcPts val="400"/>
              </a:spcAft>
              <a:defRPr sz="3467" b="0">
                <a:solidFill>
                  <a:schemeClr val="tx2"/>
                </a:solidFill>
                <a:latin typeface="Cambria" panose="02040503050406030204" pitchFamily="18" charset="0"/>
              </a:defRPr>
            </a:lvl1pPr>
            <a:lvl2pPr>
              <a:spcAft>
                <a:spcPts val="2400"/>
              </a:spcAft>
              <a:defRPr sz="1200">
                <a:solidFill>
                  <a:schemeClr val="tx2"/>
                </a:solidFill>
                <a:latin typeface="Cambria" panose="02040503050406030204" pitchFamily="18" charset="0"/>
              </a:defRPr>
            </a:lvl2pPr>
            <a:lvl3pPr marL="0" indent="0">
              <a:buNone/>
              <a:defRPr sz="1867"/>
            </a:lvl3pPr>
            <a:lvl4pPr marL="232817" indent="-232817">
              <a:buClr>
                <a:schemeClr val="tx2"/>
              </a:buClr>
              <a:buFont typeface="Arial" panose="020B0604020202020204" pitchFamily="34" charset="0"/>
              <a:buChar char="•"/>
              <a:defRPr sz="1867"/>
            </a:lvl4pPr>
            <a:lvl5pPr marL="4233" indent="0">
              <a:spcBef>
                <a:spcPts val="1200"/>
              </a:spcBef>
              <a:buFont typeface="Calibri" panose="020F0502020204030204" pitchFamily="34" charset="0"/>
              <a:buNone/>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50825" y="177803"/>
            <a:ext cx="609600" cy="184666"/>
          </a:xfrm>
          <a:prstGeom prst="rect">
            <a:avLst/>
          </a:prstGeom>
          <a:noFill/>
        </p:spPr>
        <p:txBody>
          <a:bodyPr wrap="square" lIns="0" tIns="0" rIns="0" bIns="0" rtlCol="0">
            <a:spAutoFit/>
          </a:bodyPr>
          <a:lstStyle/>
          <a:p>
            <a:fld id="{9BCB2EDB-4F70-450A-9CA8-167009420DF7}" type="slidenum">
              <a:rPr lang="en-US" sz="1200">
                <a:solidFill>
                  <a:srgbClr val="7C878E">
                    <a:lumMod val="60000"/>
                    <a:lumOff val="40000"/>
                  </a:srgbClr>
                </a:solidFill>
              </a:rPr>
              <a:pPr/>
              <a:t>‹#›</a:t>
            </a:fld>
            <a:endParaRPr lang="en-US" sz="1200">
              <a:solidFill>
                <a:srgbClr val="7C878E">
                  <a:lumMod val="60000"/>
                  <a:lumOff val="40000"/>
                </a:srgbClr>
              </a:solidFill>
            </a:endParaRPr>
          </a:p>
        </p:txBody>
      </p:sp>
    </p:spTree>
    <p:extLst>
      <p:ext uri="{BB962C8B-B14F-4D97-AF65-F5344CB8AC3E}">
        <p14:creationId xmlns:p14="http://schemas.microsoft.com/office/powerpoint/2010/main" val="352660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image" Target="../media/image2.pn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5.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2.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6.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2.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image" Target="../media/image2.png"/><Relationship Id="rId2" Type="http://schemas.openxmlformats.org/officeDocument/2006/relationships/slideLayout" Target="../slideLayouts/slideLayout113.xml"/><Relationship Id="rId16" Type="http://schemas.openxmlformats.org/officeDocument/2006/relationships/image" Target="../media/image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7.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oleObject" Target="../embeddings/oleObject1.bin"/><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ags" Target="../tags/tag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tags" Target="../tags/tag1.xml"/><Relationship Id="rId5" Type="http://schemas.openxmlformats.org/officeDocument/2006/relationships/slideLayout" Target="../slideLayouts/slideLayout130.xml"/><Relationship Id="rId10" Type="http://schemas.openxmlformats.org/officeDocument/2006/relationships/vmlDrawing" Target="../drawings/vmlDrawing1.vml"/><Relationship Id="rId4" Type="http://schemas.openxmlformats.org/officeDocument/2006/relationships/slideLayout" Target="../slideLayouts/slideLayout129.xml"/><Relationship Id="rId9" Type="http://schemas.openxmlformats.org/officeDocument/2006/relationships/theme" Target="../theme/theme8.xml"/><Relationship Id="rId14" Type="http://schemas.openxmlformats.org/officeDocument/2006/relationships/image" Target="../media/image12.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ags" Target="../tags/tag4.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tags" Target="../tags/tag3.xml"/><Relationship Id="rId2" Type="http://schemas.openxmlformats.org/officeDocument/2006/relationships/slideLayout" Target="../slideLayouts/slideLayout135.xml"/><Relationship Id="rId16" Type="http://schemas.openxmlformats.org/officeDocument/2006/relationships/vmlDrawing" Target="../drawings/vmlDrawing2.vml"/><Relationship Id="rId20" Type="http://schemas.openxmlformats.org/officeDocument/2006/relationships/image" Target="../media/image18.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9.xml"/><Relationship Id="rId10" Type="http://schemas.openxmlformats.org/officeDocument/2006/relationships/slideLayout" Target="../slideLayouts/slideLayout143.xml"/><Relationship Id="rId19" Type="http://schemas.openxmlformats.org/officeDocument/2006/relationships/oleObject" Target="../embeddings/oleObject2.bin"/><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43841" y="6194679"/>
            <a:ext cx="593017" cy="463295"/>
          </a:xfrm>
          <a:prstGeom prst="rect">
            <a:avLst/>
          </a:prstGeom>
        </p:spPr>
      </p:pic>
      <p:pic>
        <p:nvPicPr>
          <p:cNvPr id="9" name="Picture 8"/>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9448800" y="6285993"/>
            <a:ext cx="2463805" cy="394207"/>
          </a:xfrm>
          <a:prstGeom prst="rect">
            <a:avLst/>
          </a:prstGeom>
        </p:spPr>
      </p:pic>
    </p:spTree>
    <p:extLst>
      <p:ext uri="{BB962C8B-B14F-4D97-AF65-F5344CB8AC3E}">
        <p14:creationId xmlns:p14="http://schemas.microsoft.com/office/powerpoint/2010/main" val="263981050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03" r:id="rId11"/>
    <p:sldLayoutId id="2147483674" r:id="rId12"/>
    <p:sldLayoutId id="2147483675" r:id="rId13"/>
    <p:sldLayoutId id="2147483816" r:id="rId14"/>
    <p:sldLayoutId id="2147483776" r:id="rId15"/>
    <p:sldLayoutId id="2147483773" r:id="rId16"/>
    <p:sldLayoutId id="2147483679" r:id="rId17"/>
    <p:sldLayoutId id="2147483680" r:id="rId18"/>
    <p:sldLayoutId id="2147483780" r:id="rId19"/>
    <p:sldLayoutId id="2147483682" r:id="rId20"/>
    <p:sldLayoutId id="2147483683" r:id="rId21"/>
    <p:sldLayoutId id="2147483814" r:id="rId22"/>
    <p:sldLayoutId id="2147483815" r:id="rId23"/>
    <p:sldLayoutId id="2147483782" r:id="rId24"/>
    <p:sldLayoutId id="2147483779" r:id="rId25"/>
    <p:sldLayoutId id="2147483777" r:id="rId26"/>
    <p:sldLayoutId id="2147483786" r:id="rId27"/>
    <p:sldLayoutId id="2147483787" r:id="rId28"/>
    <p:sldLayoutId id="2147483788" r:id="rId29"/>
    <p:sldLayoutId id="2147483789"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70" rtl="0" eaLnBrk="1" latinLnBrk="0" hangingPunct="1">
        <a:spcBef>
          <a:spcPct val="0"/>
        </a:spcBef>
        <a:buNone/>
        <a:defRPr sz="3467" kern="1200">
          <a:solidFill>
            <a:schemeClr val="tx2"/>
          </a:solidFill>
          <a:latin typeface="Cambria" panose="02040503050406030204" pitchFamily="18" charset="0"/>
          <a:ea typeface="+mj-ea"/>
          <a:cs typeface="+mj-cs"/>
        </a:defRPr>
      </a:lvl1pPr>
    </p:titleStyle>
    <p:bodyStyle>
      <a:lvl1pPr marL="0" indent="0" algn="l" defTabSz="1219170" rtl="0" eaLnBrk="1" latinLnBrk="0" hangingPunct="1">
        <a:spcBef>
          <a:spcPts val="0"/>
        </a:spcBef>
        <a:buFontTx/>
        <a:buNone/>
        <a:defRPr sz="2400" b="1" kern="1200">
          <a:solidFill>
            <a:schemeClr val="accent2"/>
          </a:solidFill>
          <a:latin typeface="+mn-lt"/>
          <a:ea typeface="+mn-ea"/>
          <a:cs typeface="+mn-cs"/>
        </a:defRPr>
      </a:lvl1pPr>
      <a:lvl2pPr marL="0" indent="0" algn="l" defTabSz="1219170" rtl="0" eaLnBrk="1" latinLnBrk="0" hangingPunct="1">
        <a:spcBef>
          <a:spcPts val="0"/>
        </a:spcBef>
        <a:spcAft>
          <a:spcPts val="1200"/>
        </a:spcAft>
        <a:buFontTx/>
        <a:buNone/>
        <a:defRPr sz="2400" kern="1200">
          <a:solidFill>
            <a:schemeClr val="tx1"/>
          </a:solidFill>
          <a:latin typeface="+mn-lt"/>
          <a:ea typeface="+mn-ea"/>
          <a:cs typeface="+mn-cs"/>
        </a:defRPr>
      </a:lvl2pPr>
      <a:lvl3pPr marL="232828" indent="-232828" algn="l" defTabSz="1219170" rtl="0" eaLnBrk="1" latinLnBrk="0" hangingPunct="1">
        <a:spcBef>
          <a:spcPts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685783" indent="-228594" algn="l" defTabSz="1219170" rtl="0" eaLnBrk="1" latinLnBrk="0" hangingPunct="1">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4pPr>
      <a:lvl5pPr marL="1145089" indent="-232828" algn="l" defTabSz="1219170"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7F4E3F5-F069-46AB-9A40-C19A3BAC3B45}" type="datetimeFigureOut">
              <a:rPr lang="en-US" smtClean="0">
                <a:solidFill>
                  <a:srgbClr val="444444">
                    <a:tint val="75000"/>
                  </a:srgbClr>
                </a:solidFill>
              </a:rPr>
              <a:pPr/>
              <a:t>8/20/2021</a:t>
            </a:fld>
            <a:endParaRPr lang="en-US">
              <a:solidFill>
                <a:srgbClr val="444444">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srgbClr val="444444">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8863090-B8EB-4EC8-819A-5C37F1C3D4BD}" type="slidenum">
              <a:rPr lang="en-US" smtClean="0">
                <a:solidFill>
                  <a:srgbClr val="444444">
                    <a:tint val="75000"/>
                  </a:srgbClr>
                </a:solidFill>
              </a:rPr>
              <a:pPr/>
              <a:t>‹#›</a:t>
            </a:fld>
            <a:endParaRPr lang="en-US">
              <a:solidFill>
                <a:srgbClr val="444444">
                  <a:tint val="75000"/>
                </a:srgbClr>
              </a:solidFill>
            </a:endParaRPr>
          </a:p>
        </p:txBody>
      </p:sp>
    </p:spTree>
    <p:extLst>
      <p:ext uri="{BB962C8B-B14F-4D97-AF65-F5344CB8AC3E}">
        <p14:creationId xmlns:p14="http://schemas.microsoft.com/office/powerpoint/2010/main" val="595120296"/>
      </p:ext>
    </p:extLst>
  </p:cSld>
  <p:clrMap bg1="lt1" tx1="dk1" bg2="lt2" tx2="dk2" accent1="accent1" accent2="accent2" accent3="accent3" accent4="accent4" accent5="accent5" accent6="accent6" hlink="hlink" folHlink="folHlink"/>
  <p:sldLayoutIdLst>
    <p:sldLayoutId id="2147483688" r:id="rId1"/>
    <p:sldLayoutId id="2147483781" r:id="rId2"/>
    <p:sldLayoutId id="2147483690" r:id="rId3"/>
    <p:sldLayoutId id="2147483775" r:id="rId4"/>
    <p:sldLayoutId id="2147483778" r:id="rId5"/>
    <p:sldLayoutId id="2147483783" r:id="rId6"/>
    <p:sldLayoutId id="2147483784" r:id="rId7"/>
    <p:sldLayoutId id="2147483785" r:id="rId8"/>
    <p:sldLayoutId id="2147483772" r:id="rId9"/>
    <p:sldLayoutId id="2147483696" r:id="rId10"/>
    <p:sldLayoutId id="214748369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70" rtl="0" eaLnBrk="1" latinLnBrk="0" hangingPunct="1">
        <a:spcBef>
          <a:spcPct val="0"/>
        </a:spcBef>
        <a:buNone/>
        <a:defRPr sz="5867" kern="1200">
          <a:solidFill>
            <a:schemeClr val="tx1"/>
          </a:solidFill>
          <a:latin typeface="Cambria" panose="02040503050406030204"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7F4E3F5-F069-46AB-9A40-C19A3BAC3B45}" type="datetimeFigureOut">
              <a:rPr lang="en-US" smtClean="0"/>
              <a:t>8/20/2021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8863090-B8EB-4EC8-819A-5C37F1C3D4BD}" type="slidenum">
              <a:rPr lang="en-US" smtClean="0"/>
              <a:t>‹#›</a:t>
            </a:fld>
            <a:endParaRPr lang="en-US"/>
          </a:p>
        </p:txBody>
      </p:sp>
    </p:spTree>
    <p:extLst>
      <p:ext uri="{BB962C8B-B14F-4D97-AF65-F5344CB8AC3E}">
        <p14:creationId xmlns:p14="http://schemas.microsoft.com/office/powerpoint/2010/main" val="204528859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70" rtl="0" eaLnBrk="1" latinLnBrk="0" hangingPunct="1">
        <a:spcBef>
          <a:spcPct val="0"/>
        </a:spcBef>
        <a:buNone/>
        <a:defRPr sz="5867" kern="1200">
          <a:solidFill>
            <a:schemeClr val="tx1"/>
          </a:solidFill>
          <a:latin typeface="Cambria" panose="02040503050406030204"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43841" y="6194679"/>
            <a:ext cx="593017" cy="463295"/>
          </a:xfrm>
          <a:prstGeom prst="rect">
            <a:avLst/>
          </a:prstGeom>
        </p:spPr>
      </p:pic>
      <p:pic>
        <p:nvPicPr>
          <p:cNvPr id="9" name="Picture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9448800" y="6285993"/>
            <a:ext cx="2463805" cy="394207"/>
          </a:xfrm>
          <a:prstGeom prst="rect">
            <a:avLst/>
          </a:prstGeom>
        </p:spPr>
      </p:pic>
    </p:spTree>
    <p:extLst>
      <p:ext uri="{BB962C8B-B14F-4D97-AF65-F5344CB8AC3E}">
        <p14:creationId xmlns:p14="http://schemas.microsoft.com/office/powerpoint/2010/main" val="1448751363"/>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7" r:id="rId3"/>
    <p:sldLayoutId id="2147483691" r:id="rId4"/>
    <p:sldLayoutId id="2147483654" r:id="rId5"/>
    <p:sldLayoutId id="2147483677" r:id="rId6"/>
    <p:sldLayoutId id="2147483686" r:id="rId7"/>
    <p:sldLayoutId id="2147483692" r:id="rId8"/>
    <p:sldLayoutId id="2147483685" r:id="rId9"/>
    <p:sldLayoutId id="2147483681" r:id="rId10"/>
    <p:sldLayoutId id="2147483689" r:id="rId11"/>
    <p:sldLayoutId id="2147483684" r:id="rId12"/>
    <p:sldLayoutId id="2147483693"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694" r:id="rId28"/>
    <p:sldLayoutId id="2147483695"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70" rtl="0" eaLnBrk="1" latinLnBrk="0" hangingPunct="1">
        <a:spcBef>
          <a:spcPct val="0"/>
        </a:spcBef>
        <a:buNone/>
        <a:defRPr sz="3467" kern="1200">
          <a:solidFill>
            <a:schemeClr val="tx2"/>
          </a:solidFill>
          <a:latin typeface="Cambria" panose="02040503050406030204" pitchFamily="18" charset="0"/>
          <a:ea typeface="+mj-ea"/>
          <a:cs typeface="+mj-cs"/>
        </a:defRPr>
      </a:lvl1pPr>
    </p:titleStyle>
    <p:bodyStyle>
      <a:lvl1pPr marL="0" indent="0" algn="l" defTabSz="1219170" rtl="0" eaLnBrk="1" latinLnBrk="0" hangingPunct="1">
        <a:spcBef>
          <a:spcPts val="0"/>
        </a:spcBef>
        <a:buFontTx/>
        <a:buNone/>
        <a:defRPr sz="2400" b="1" kern="1200">
          <a:solidFill>
            <a:schemeClr val="accent2"/>
          </a:solidFill>
          <a:latin typeface="+mn-lt"/>
          <a:ea typeface="+mn-ea"/>
          <a:cs typeface="+mn-cs"/>
        </a:defRPr>
      </a:lvl1pPr>
      <a:lvl2pPr marL="0" indent="0" algn="l" defTabSz="1219170" rtl="0" eaLnBrk="1" latinLnBrk="0" hangingPunct="1">
        <a:spcBef>
          <a:spcPts val="0"/>
        </a:spcBef>
        <a:spcAft>
          <a:spcPts val="1200"/>
        </a:spcAft>
        <a:buFontTx/>
        <a:buNone/>
        <a:defRPr sz="2400" kern="1200">
          <a:solidFill>
            <a:schemeClr val="tx1"/>
          </a:solidFill>
          <a:latin typeface="+mn-lt"/>
          <a:ea typeface="+mn-ea"/>
          <a:cs typeface="+mn-cs"/>
        </a:defRPr>
      </a:lvl2pPr>
      <a:lvl3pPr marL="232828" indent="-232828" algn="l" defTabSz="1219170" rtl="0" eaLnBrk="1" latinLnBrk="0" hangingPunct="1">
        <a:spcBef>
          <a:spcPts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685783" indent="-228594" algn="l" defTabSz="1219170" rtl="0" eaLnBrk="1" latinLnBrk="0" hangingPunct="1">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4pPr>
      <a:lvl5pPr marL="1145089" indent="-232828" algn="l" defTabSz="1219170"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3841" y="6194681"/>
            <a:ext cx="593017" cy="463295"/>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448800" y="6285994"/>
            <a:ext cx="2463805" cy="394207"/>
          </a:xfrm>
          <a:prstGeom prst="rect">
            <a:avLst/>
          </a:prstGeom>
        </p:spPr>
      </p:pic>
    </p:spTree>
    <p:extLst>
      <p:ext uri="{BB962C8B-B14F-4D97-AF65-F5344CB8AC3E}">
        <p14:creationId xmlns:p14="http://schemas.microsoft.com/office/powerpoint/2010/main" val="134942557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58" rtl="0" eaLnBrk="1" latinLnBrk="0" hangingPunct="1">
        <a:spcBef>
          <a:spcPct val="0"/>
        </a:spcBef>
        <a:buNone/>
        <a:defRPr sz="3467" kern="1200">
          <a:solidFill>
            <a:schemeClr val="tx2"/>
          </a:solidFill>
          <a:latin typeface="Cambria" panose="02040503050406030204" pitchFamily="18" charset="0"/>
          <a:ea typeface="+mj-ea"/>
          <a:cs typeface="+mj-cs"/>
        </a:defRPr>
      </a:lvl1pPr>
    </p:titleStyle>
    <p:bodyStyle>
      <a:lvl1pPr marL="0" indent="0" algn="l" defTabSz="1219158" rtl="0" eaLnBrk="1" latinLnBrk="0" hangingPunct="1">
        <a:spcBef>
          <a:spcPts val="0"/>
        </a:spcBef>
        <a:buFontTx/>
        <a:buNone/>
        <a:defRPr sz="2400" b="1" kern="1200">
          <a:solidFill>
            <a:schemeClr val="accent2"/>
          </a:solidFill>
          <a:latin typeface="+mn-lt"/>
          <a:ea typeface="+mn-ea"/>
          <a:cs typeface="+mn-cs"/>
        </a:defRPr>
      </a:lvl1pPr>
      <a:lvl2pPr marL="0" indent="0" algn="l" defTabSz="1219158" rtl="0" eaLnBrk="1" latinLnBrk="0" hangingPunct="1">
        <a:spcBef>
          <a:spcPts val="0"/>
        </a:spcBef>
        <a:spcAft>
          <a:spcPts val="1200"/>
        </a:spcAft>
        <a:buFontTx/>
        <a:buNone/>
        <a:defRPr sz="2400" kern="1200">
          <a:solidFill>
            <a:schemeClr val="tx1"/>
          </a:solidFill>
          <a:latin typeface="+mn-lt"/>
          <a:ea typeface="+mn-ea"/>
          <a:cs typeface="+mn-cs"/>
        </a:defRPr>
      </a:lvl2pPr>
      <a:lvl3pPr marL="232825" indent="-232825" algn="l" defTabSz="1219158" rtl="0" eaLnBrk="1" latinLnBrk="0" hangingPunct="1">
        <a:spcBef>
          <a:spcPts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685776" indent="-228592" algn="l" defTabSz="1219158" rtl="0" eaLnBrk="1" latinLnBrk="0" hangingPunct="1">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4pPr>
      <a:lvl5pPr marL="1145078" indent="-232825" algn="l" defTabSz="1219158"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352684" indent="-304790" algn="l" defTabSz="121915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64" indent="-304790" algn="l" defTabSz="121915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42" indent="-304790" algn="l" defTabSz="121915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21" indent="-304790" algn="l" defTabSz="121915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58" rtl="0" eaLnBrk="1" latinLnBrk="0" hangingPunct="1">
        <a:defRPr sz="2400" kern="1200">
          <a:solidFill>
            <a:schemeClr val="tx1"/>
          </a:solidFill>
          <a:latin typeface="+mn-lt"/>
          <a:ea typeface="+mn-ea"/>
          <a:cs typeface="+mn-cs"/>
        </a:defRPr>
      </a:lvl1pPr>
      <a:lvl2pPr marL="609579" algn="l" defTabSz="1219158" rtl="0" eaLnBrk="1" latinLnBrk="0" hangingPunct="1">
        <a:defRPr sz="2400" kern="1200">
          <a:solidFill>
            <a:schemeClr val="tx1"/>
          </a:solidFill>
          <a:latin typeface="+mn-lt"/>
          <a:ea typeface="+mn-ea"/>
          <a:cs typeface="+mn-cs"/>
        </a:defRPr>
      </a:lvl2pPr>
      <a:lvl3pPr marL="1219158" algn="l" defTabSz="1219158" rtl="0" eaLnBrk="1" latinLnBrk="0" hangingPunct="1">
        <a:defRPr sz="2400" kern="1200">
          <a:solidFill>
            <a:schemeClr val="tx1"/>
          </a:solidFill>
          <a:latin typeface="+mn-lt"/>
          <a:ea typeface="+mn-ea"/>
          <a:cs typeface="+mn-cs"/>
        </a:defRPr>
      </a:lvl3pPr>
      <a:lvl4pPr marL="1828737" algn="l" defTabSz="1219158" rtl="0" eaLnBrk="1" latinLnBrk="0" hangingPunct="1">
        <a:defRPr sz="2400" kern="1200">
          <a:solidFill>
            <a:schemeClr val="tx1"/>
          </a:solidFill>
          <a:latin typeface="+mn-lt"/>
          <a:ea typeface="+mn-ea"/>
          <a:cs typeface="+mn-cs"/>
        </a:defRPr>
      </a:lvl4pPr>
      <a:lvl5pPr marL="2438316" algn="l" defTabSz="1219158" rtl="0" eaLnBrk="1" latinLnBrk="0" hangingPunct="1">
        <a:defRPr sz="2400" kern="1200">
          <a:solidFill>
            <a:schemeClr val="tx1"/>
          </a:solidFill>
          <a:latin typeface="+mn-lt"/>
          <a:ea typeface="+mn-ea"/>
          <a:cs typeface="+mn-cs"/>
        </a:defRPr>
      </a:lvl5pPr>
      <a:lvl6pPr marL="3047894" algn="l" defTabSz="1219158" rtl="0" eaLnBrk="1" latinLnBrk="0" hangingPunct="1">
        <a:defRPr sz="2400" kern="1200">
          <a:solidFill>
            <a:schemeClr val="tx1"/>
          </a:solidFill>
          <a:latin typeface="+mn-lt"/>
          <a:ea typeface="+mn-ea"/>
          <a:cs typeface="+mn-cs"/>
        </a:defRPr>
      </a:lvl6pPr>
      <a:lvl7pPr marL="3657474" algn="l" defTabSz="1219158" rtl="0" eaLnBrk="1" latinLnBrk="0" hangingPunct="1">
        <a:defRPr sz="2400" kern="1200">
          <a:solidFill>
            <a:schemeClr val="tx1"/>
          </a:solidFill>
          <a:latin typeface="+mn-lt"/>
          <a:ea typeface="+mn-ea"/>
          <a:cs typeface="+mn-cs"/>
        </a:defRPr>
      </a:lvl7pPr>
      <a:lvl8pPr marL="4267053" algn="l" defTabSz="1219158" rtl="0" eaLnBrk="1" latinLnBrk="0" hangingPunct="1">
        <a:defRPr sz="2400" kern="1200">
          <a:solidFill>
            <a:schemeClr val="tx1"/>
          </a:solidFill>
          <a:latin typeface="+mn-lt"/>
          <a:ea typeface="+mn-ea"/>
          <a:cs typeface="+mn-cs"/>
        </a:defRPr>
      </a:lvl8pPr>
      <a:lvl9pPr marL="4876631" algn="l" defTabSz="1219158"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3844" y="6194682"/>
            <a:ext cx="593017" cy="463295"/>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448800" y="6285995"/>
            <a:ext cx="2463805" cy="394207"/>
          </a:xfrm>
          <a:prstGeom prst="rect">
            <a:avLst/>
          </a:prstGeom>
        </p:spPr>
      </p:pic>
    </p:spTree>
    <p:extLst>
      <p:ext uri="{BB962C8B-B14F-4D97-AF65-F5344CB8AC3E}">
        <p14:creationId xmlns:p14="http://schemas.microsoft.com/office/powerpoint/2010/main" val="14115237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10" rtl="0" eaLnBrk="1" latinLnBrk="0" hangingPunct="1">
        <a:spcBef>
          <a:spcPct val="0"/>
        </a:spcBef>
        <a:buNone/>
        <a:defRPr sz="3467" kern="1200">
          <a:solidFill>
            <a:schemeClr val="tx2"/>
          </a:solidFill>
          <a:latin typeface="Cambria" panose="02040503050406030204" pitchFamily="18" charset="0"/>
          <a:ea typeface="+mj-ea"/>
          <a:cs typeface="+mj-cs"/>
        </a:defRPr>
      </a:lvl1pPr>
    </p:titleStyle>
    <p:bodyStyle>
      <a:lvl1pPr marL="0" indent="0" algn="l" defTabSz="1219110" rtl="0" eaLnBrk="1" latinLnBrk="0" hangingPunct="1">
        <a:spcBef>
          <a:spcPts val="0"/>
        </a:spcBef>
        <a:buFontTx/>
        <a:buNone/>
        <a:defRPr sz="2400" b="1" kern="1200">
          <a:solidFill>
            <a:schemeClr val="accent2"/>
          </a:solidFill>
          <a:latin typeface="+mn-lt"/>
          <a:ea typeface="+mn-ea"/>
          <a:cs typeface="+mn-cs"/>
        </a:defRPr>
      </a:lvl1pPr>
      <a:lvl2pPr marL="0" indent="0" algn="l" defTabSz="1219110" rtl="0" eaLnBrk="1" latinLnBrk="0" hangingPunct="1">
        <a:spcBef>
          <a:spcPts val="0"/>
        </a:spcBef>
        <a:spcAft>
          <a:spcPts val="1200"/>
        </a:spcAft>
        <a:buFontTx/>
        <a:buNone/>
        <a:defRPr sz="2400" kern="1200">
          <a:solidFill>
            <a:schemeClr val="tx1"/>
          </a:solidFill>
          <a:latin typeface="+mn-lt"/>
          <a:ea typeface="+mn-ea"/>
          <a:cs typeface="+mn-cs"/>
        </a:defRPr>
      </a:lvl2pPr>
      <a:lvl3pPr marL="232817" indent="-232817" algn="l" defTabSz="1219110" rtl="0" eaLnBrk="1" latinLnBrk="0" hangingPunct="1">
        <a:spcBef>
          <a:spcPts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685750" indent="-228584" algn="l" defTabSz="1219110" rtl="0" eaLnBrk="1" latinLnBrk="0" hangingPunct="1">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4pPr>
      <a:lvl5pPr marL="1145033" indent="-232817" algn="l" defTabSz="1219110"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3841" y="6194679"/>
            <a:ext cx="593017" cy="463295"/>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448800" y="6285993"/>
            <a:ext cx="2463805" cy="394207"/>
          </a:xfrm>
          <a:prstGeom prst="rect">
            <a:avLst/>
          </a:prstGeom>
        </p:spPr>
      </p:pic>
    </p:spTree>
    <p:extLst>
      <p:ext uri="{BB962C8B-B14F-4D97-AF65-F5344CB8AC3E}">
        <p14:creationId xmlns:p14="http://schemas.microsoft.com/office/powerpoint/2010/main" val="44370053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70" rtl="0" eaLnBrk="1" latinLnBrk="0" hangingPunct="1">
        <a:spcBef>
          <a:spcPct val="0"/>
        </a:spcBef>
        <a:buNone/>
        <a:defRPr sz="3467" kern="1200">
          <a:solidFill>
            <a:schemeClr val="tx2"/>
          </a:solidFill>
          <a:latin typeface="Cambria" panose="02040503050406030204" pitchFamily="18" charset="0"/>
          <a:ea typeface="+mj-ea"/>
          <a:cs typeface="+mj-cs"/>
        </a:defRPr>
      </a:lvl1pPr>
    </p:titleStyle>
    <p:bodyStyle>
      <a:lvl1pPr marL="0" indent="0" algn="l" defTabSz="1219170" rtl="0" eaLnBrk="1" latinLnBrk="0" hangingPunct="1">
        <a:spcBef>
          <a:spcPts val="0"/>
        </a:spcBef>
        <a:buFontTx/>
        <a:buNone/>
        <a:defRPr sz="2400" b="1" kern="1200">
          <a:solidFill>
            <a:schemeClr val="accent2"/>
          </a:solidFill>
          <a:latin typeface="+mn-lt"/>
          <a:ea typeface="+mn-ea"/>
          <a:cs typeface="+mn-cs"/>
        </a:defRPr>
      </a:lvl1pPr>
      <a:lvl2pPr marL="0" indent="0" algn="l" defTabSz="1219170" rtl="0" eaLnBrk="1" latinLnBrk="0" hangingPunct="1">
        <a:spcBef>
          <a:spcPts val="0"/>
        </a:spcBef>
        <a:spcAft>
          <a:spcPts val="1200"/>
        </a:spcAft>
        <a:buFontTx/>
        <a:buNone/>
        <a:defRPr sz="2400" kern="1200">
          <a:solidFill>
            <a:schemeClr val="tx1"/>
          </a:solidFill>
          <a:latin typeface="+mn-lt"/>
          <a:ea typeface="+mn-ea"/>
          <a:cs typeface="+mn-cs"/>
        </a:defRPr>
      </a:lvl2pPr>
      <a:lvl3pPr marL="232828" indent="-232828" algn="l" defTabSz="1219170" rtl="0" eaLnBrk="1" latinLnBrk="0" hangingPunct="1">
        <a:spcBef>
          <a:spcPts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685783" indent="-228594" algn="l" defTabSz="1219170" rtl="0" eaLnBrk="1" latinLnBrk="0" hangingPunct="1">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4pPr>
      <a:lvl5pPr marL="1145089" indent="-232828" algn="l" defTabSz="1219170"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F09130-27D8-DE40-AA81-4C1F3A2C67CF}"/>
              </a:ext>
            </a:extLst>
          </p:cNvPr>
          <p:cNvGraphicFramePr>
            <a:graphicFrameLocks noChangeAspect="1"/>
          </p:cNvGraphicFramePr>
          <p:nvPr userDrawn="1">
            <p:custDataLst>
              <p:tags r:id="rId11"/>
            </p:custDataLst>
            <p:extLst>
              <p:ext uri="{D42A27DB-BD31-4B8C-83A1-F6EECF244321}">
                <p14:modId xmlns:p14="http://schemas.microsoft.com/office/powerpoint/2010/main" val="956018400"/>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36193" name="think-cell Slide" r:id="rId13" imgW="7772400" imgH="10058400" progId="TCLayout.ActiveDocument.1">
                  <p:embed/>
                </p:oleObj>
              </mc:Choice>
              <mc:Fallback>
                <p:oleObj name="think-cell Slide" r:id="rId13" imgW="7772400" imgH="10058400" progId="TCLayout.ActiveDocument.1">
                  <p:embed/>
                  <p:pic>
                    <p:nvPicPr>
                      <p:cNvPr id="8" name="Object 7" hidden="1">
                        <a:extLst>
                          <a:ext uri="{FF2B5EF4-FFF2-40B4-BE49-F238E27FC236}">
                            <a16:creationId xmlns:a16="http://schemas.microsoft.com/office/drawing/2014/main" id="{42F09130-27D8-DE40-AA81-4C1F3A2C67CF}"/>
                          </a:ext>
                        </a:extLst>
                      </p:cNvPr>
                      <p:cNvPicPr/>
                      <p:nvPr/>
                    </p:nvPicPr>
                    <p:blipFill>
                      <a:blip r:embed="rId14"/>
                      <a:stretch>
                        <a:fillRect/>
                      </a:stretch>
                    </p:blipFill>
                    <p:spPr>
                      <a:xfrm>
                        <a:off x="2118" y="2118"/>
                        <a:ext cx="2116" cy="211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F150CBD-A091-3F4F-89AE-06945F02FD4D}"/>
              </a:ext>
            </a:extLst>
          </p:cNvPr>
          <p:cNvSpPr/>
          <p:nvPr userDrawn="1">
            <p:custDataLst>
              <p:tags r:id="rId1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5900" b="0" i="0" baseline="0">
              <a:latin typeface="Cambria" panose="02040503050406030204" pitchFamily="18" charset="0"/>
              <a:ea typeface="+mj-ea"/>
              <a:sym typeface="Cambria" panose="02040503050406030204" pitchFamily="18" charset="0"/>
            </a:endParaRP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8863090-B8EB-4EC8-819A-5C37F1C3D4BD}" type="slidenum">
              <a:rPr lang="en-US" smtClean="0"/>
              <a:t>‹#›</a:t>
            </a:fld>
            <a:endParaRPr lang="en-US"/>
          </a:p>
        </p:txBody>
      </p:sp>
    </p:spTree>
    <p:extLst>
      <p:ext uri="{BB962C8B-B14F-4D97-AF65-F5344CB8AC3E}">
        <p14:creationId xmlns:p14="http://schemas.microsoft.com/office/powerpoint/2010/main" val="312303143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57" r:id="rId4"/>
    <p:sldLayoutId id="2147483663" r:id="rId5"/>
    <p:sldLayoutId id="2147483664" r:id="rId6"/>
    <p:sldLayoutId id="2147483666" r:id="rId7"/>
    <p:sldLayoutId id="2147483665" r:id="rId8"/>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txStyles>
    <p:titleStyle>
      <a:lvl1pPr algn="l" defTabSz="1219170" rtl="0" eaLnBrk="1" latinLnBrk="0" hangingPunct="1">
        <a:spcBef>
          <a:spcPct val="0"/>
        </a:spcBef>
        <a:buNone/>
        <a:defRPr sz="5900" kern="1200">
          <a:solidFill>
            <a:schemeClr val="tx1"/>
          </a:solidFill>
          <a:latin typeface="Cambria" panose="02040503050406030204"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3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04FEBE-F4B2-F64C-ACF7-BF4DC16C2752}"/>
              </a:ext>
            </a:extLst>
          </p:cNvPr>
          <p:cNvGraphicFramePr>
            <a:graphicFrameLocks noChangeAspect="1"/>
          </p:cNvGraphicFramePr>
          <p:nvPr userDrawn="1">
            <p:custDataLst>
              <p:tags r:id="rId17"/>
            </p:custDataLst>
            <p:extLst>
              <p:ext uri="{D42A27DB-BD31-4B8C-83A1-F6EECF244321}">
                <p14:modId xmlns:p14="http://schemas.microsoft.com/office/powerpoint/2010/main" val="218160153"/>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45409" name="think-cell Slide" r:id="rId19" imgW="7772400" imgH="10058400" progId="TCLayout.ActiveDocument.1">
                  <p:embed/>
                </p:oleObj>
              </mc:Choice>
              <mc:Fallback>
                <p:oleObj name="think-cell Slide" r:id="rId19" imgW="7772400" imgH="10058400" progId="TCLayout.ActiveDocument.1">
                  <p:embed/>
                  <p:pic>
                    <p:nvPicPr>
                      <p:cNvPr id="5" name="Object 4" hidden="1">
                        <a:extLst>
                          <a:ext uri="{FF2B5EF4-FFF2-40B4-BE49-F238E27FC236}">
                            <a16:creationId xmlns:a16="http://schemas.microsoft.com/office/drawing/2014/main" id="{A304FEBE-F4B2-F64C-ACF7-BF4DC16C2752}"/>
                          </a:ext>
                        </a:extLst>
                      </p:cNvPr>
                      <p:cNvPicPr/>
                      <p:nvPr/>
                    </p:nvPicPr>
                    <p:blipFill>
                      <a:blip r:embed="rId20"/>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D94AC7-D73D-D94E-8BE0-5B5E40379F0B}"/>
              </a:ext>
            </a:extLst>
          </p:cNvPr>
          <p:cNvSpPr/>
          <p:nvPr userDrawn="1">
            <p:custDataLst>
              <p:tags r:id="rId18"/>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500" b="0" i="0" baseline="0">
              <a:latin typeface="Cambria" panose="02040503050406030204" pitchFamily="18" charset="0"/>
              <a:ea typeface="+mj-ea"/>
              <a:sym typeface="Cambria" panose="02040503050406030204" pitchFamily="18" charset="0"/>
            </a:endParaRP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43841" y="6194679"/>
            <a:ext cx="593017" cy="463295"/>
          </a:xfrm>
          <a:prstGeom prst="rect">
            <a:avLst/>
          </a:prstGeom>
        </p:spPr>
      </p:pic>
      <p:pic>
        <p:nvPicPr>
          <p:cNvPr id="9" name="Picture 8"/>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448800" y="6285993"/>
            <a:ext cx="2463805" cy="394207"/>
          </a:xfrm>
          <a:prstGeom prst="rect">
            <a:avLst/>
          </a:prstGeom>
        </p:spPr>
      </p:pic>
    </p:spTree>
    <p:extLst>
      <p:ext uri="{BB962C8B-B14F-4D97-AF65-F5344CB8AC3E}">
        <p14:creationId xmlns:p14="http://schemas.microsoft.com/office/powerpoint/2010/main" val="137557448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673" r:id="rId14"/>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txStyles>
    <p:titleStyle>
      <a:lvl1pPr algn="l" defTabSz="1219170" rtl="0" eaLnBrk="1" latinLnBrk="0" hangingPunct="1">
        <a:spcBef>
          <a:spcPct val="0"/>
        </a:spcBef>
        <a:buNone/>
        <a:defRPr sz="3500" kern="1200">
          <a:solidFill>
            <a:schemeClr val="tx2"/>
          </a:solidFill>
          <a:latin typeface="Cambria" panose="02040503050406030204" pitchFamily="18" charset="0"/>
          <a:ea typeface="+mj-ea"/>
          <a:cs typeface="+mj-cs"/>
        </a:defRPr>
      </a:lvl1pPr>
    </p:titleStyle>
    <p:bodyStyle>
      <a:lvl1pPr marL="0" indent="0" algn="l" defTabSz="1219170" rtl="0" eaLnBrk="1" latinLnBrk="0" hangingPunct="1">
        <a:spcBef>
          <a:spcPts val="0"/>
        </a:spcBef>
        <a:buFontTx/>
        <a:buNone/>
        <a:defRPr sz="2400" b="1" kern="1200">
          <a:solidFill>
            <a:schemeClr val="accent2"/>
          </a:solidFill>
          <a:latin typeface="+mn-lt"/>
          <a:ea typeface="+mn-ea"/>
          <a:cs typeface="+mn-cs"/>
        </a:defRPr>
      </a:lvl1pPr>
      <a:lvl2pPr marL="0" indent="0" algn="l" defTabSz="1219170" rtl="0" eaLnBrk="1" latinLnBrk="0" hangingPunct="1">
        <a:spcBef>
          <a:spcPts val="0"/>
        </a:spcBef>
        <a:spcAft>
          <a:spcPts val="1200"/>
        </a:spcAft>
        <a:buFontTx/>
        <a:buNone/>
        <a:defRPr sz="2400" kern="1200">
          <a:solidFill>
            <a:schemeClr val="tx1"/>
          </a:solidFill>
          <a:latin typeface="+mn-lt"/>
          <a:ea typeface="+mn-ea"/>
          <a:cs typeface="+mn-cs"/>
        </a:defRPr>
      </a:lvl2pPr>
      <a:lvl3pPr marL="232828" indent="-232828" algn="l" defTabSz="1219170" rtl="0" eaLnBrk="1" latinLnBrk="0" hangingPunct="1">
        <a:spcBef>
          <a:spcPts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685783" indent="-228594" algn="l" defTabSz="1219170" rtl="0" eaLnBrk="1" latinLnBrk="0" hangingPunct="1">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4pPr>
      <a:lvl5pPr marL="1145089" indent="-232828" algn="l" defTabSz="1219170"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6.xml"/><Relationship Id="rId5" Type="http://schemas.openxmlformats.org/officeDocument/2006/relationships/image" Target="../media/image34.jpeg"/><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mailto:lmiller@iff.org" TargetMode="External"/><Relationship Id="rId2" Type="http://schemas.openxmlformats.org/officeDocument/2006/relationships/image" Target="../media/image24.jpeg"/><Relationship Id="rId1" Type="http://schemas.openxmlformats.org/officeDocument/2006/relationships/slideLayout" Target="../slideLayouts/slideLayout39.xml"/><Relationship Id="rId6" Type="http://schemas.openxmlformats.org/officeDocument/2006/relationships/hyperlink" Target="mailto:chammer@iff.org" TargetMode="External"/><Relationship Id="rId5" Type="http://schemas.openxmlformats.org/officeDocument/2006/relationships/hyperlink" Target="mailto:swestbrooks@iff.org"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2296162"/>
            <a:ext cx="10891520" cy="1234439"/>
          </a:xfrm>
        </p:spPr>
        <p:txBody>
          <a:bodyPr>
            <a:noAutofit/>
          </a:bodyPr>
          <a:lstStyle/>
          <a:p>
            <a:r>
              <a:rPr lang="en-US" sz="5333"/>
              <a:t>IFF – A Flexible Resource</a:t>
            </a:r>
          </a:p>
        </p:txBody>
      </p:sp>
      <p:sp>
        <p:nvSpPr>
          <p:cNvPr id="3" name="Text Placeholder 2"/>
          <p:cNvSpPr>
            <a:spLocks noGrp="1"/>
          </p:cNvSpPr>
          <p:nvPr>
            <p:ph type="body" sz="quarter" idx="13"/>
          </p:nvPr>
        </p:nvSpPr>
        <p:spPr/>
        <p:txBody>
          <a:bodyPr/>
          <a:lstStyle/>
          <a:p>
            <a:r>
              <a:rPr lang="en-US"/>
              <a:t>The Midwest’s Leading Community Development </a:t>
            </a:r>
            <a:br>
              <a:rPr lang="en-US"/>
            </a:br>
            <a:r>
              <a:rPr lang="en-US"/>
              <a:t>Financial Institution (CDFI)</a:t>
            </a:r>
          </a:p>
          <a:p>
            <a:pPr lvl="1"/>
            <a:r>
              <a:rPr lang="en-US"/>
              <a:t>8.24.2021</a:t>
            </a:r>
          </a:p>
        </p:txBody>
      </p:sp>
      <p:pic>
        <p:nvPicPr>
          <p:cNvPr id="16" name="Picture Placeholder 1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69" r="3169"/>
          <a:stretch>
            <a:fillRect/>
          </a:stretch>
        </p:blipFill>
        <p:spPr/>
      </p:pic>
      <p:pic>
        <p:nvPicPr>
          <p:cNvPr id="17" name="Picture Placeholder 16"/>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093" t="43112" b="4488"/>
          <a:stretch/>
        </p:blipFill>
        <p:spPr/>
      </p:pic>
      <p:pic>
        <p:nvPicPr>
          <p:cNvPr id="19" name="Picture Placeholder 18"/>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13821" t="2145" b="15965"/>
          <a:stretch/>
        </p:blipFill>
        <p:spPr/>
      </p:pic>
      <p:pic>
        <p:nvPicPr>
          <p:cNvPr id="29" name="Picture Placeholder 28"/>
          <p:cNvPicPr>
            <a:picLocks noGrp="1" noChangeAspect="1"/>
          </p:cNvPicPr>
          <p:nvPr>
            <p:ph type="pic" sz="quarter" idx="18"/>
          </p:nvPr>
        </p:nvPicPr>
        <p:blipFill rotWithShape="1">
          <a:blip r:embed="rId5" cstate="print">
            <a:extLst>
              <a:ext uri="{28A0092B-C50C-407E-A947-70E740481C1C}">
                <a14:useLocalDpi xmlns:a14="http://schemas.microsoft.com/office/drawing/2010/main" val="0"/>
              </a:ext>
            </a:extLst>
          </a:blip>
          <a:srcRect l="20292" t="24198" r="25597" b="17955"/>
          <a:stretch/>
        </p:blipFill>
        <p:spPr/>
      </p:pic>
      <p:pic>
        <p:nvPicPr>
          <p:cNvPr id="7" name="Picture Placeholder 6"/>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l="3228" r="3228"/>
          <a:stretch>
            <a:fillRect/>
          </a:stretch>
        </p:blipFill>
        <p:spPr/>
      </p:pic>
    </p:spTree>
    <p:extLst>
      <p:ext uri="{BB962C8B-B14F-4D97-AF65-F5344CB8AC3E}">
        <p14:creationId xmlns:p14="http://schemas.microsoft.com/office/powerpoint/2010/main" val="2909266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A1734-F243-4617-8065-BC0881F9625F}"/>
              </a:ext>
            </a:extLst>
          </p:cNvPr>
          <p:cNvSpPr txBox="1"/>
          <p:nvPr/>
        </p:nvSpPr>
        <p:spPr>
          <a:xfrm>
            <a:off x="609600" y="584201"/>
            <a:ext cx="10972800" cy="630942"/>
          </a:xfrm>
          <a:prstGeom prst="rect">
            <a:avLst/>
          </a:prstGeom>
          <a:noFill/>
        </p:spPr>
        <p:txBody>
          <a:bodyPr wrap="square" rtlCol="0">
            <a:spAutoFit/>
          </a:bodyPr>
          <a:lstStyle/>
          <a:p>
            <a:pPr algn="ctr"/>
            <a:r>
              <a:rPr lang="en-US" sz="3500" dirty="0">
                <a:solidFill>
                  <a:schemeClr val="tx2"/>
                </a:solidFill>
                <a:latin typeface="Cambria" panose="02040503050406030204" pitchFamily="18" charset="0"/>
              </a:rPr>
              <a:t>IFF’s Work with </a:t>
            </a:r>
            <a:r>
              <a:rPr lang="en-US" sz="3500" dirty="0" err="1">
                <a:solidFill>
                  <a:schemeClr val="tx2"/>
                </a:solidFill>
                <a:latin typeface="Cambria" panose="02040503050406030204" pitchFamily="18" charset="0"/>
              </a:rPr>
              <a:t>KidZone</a:t>
            </a:r>
            <a:r>
              <a:rPr lang="en-US" sz="3500" dirty="0">
                <a:solidFill>
                  <a:schemeClr val="tx2"/>
                </a:solidFill>
                <a:latin typeface="Cambria" panose="02040503050406030204" pitchFamily="18" charset="0"/>
              </a:rPr>
              <a:t> – Kansas City, Kansas</a:t>
            </a:r>
          </a:p>
        </p:txBody>
      </p:sp>
      <p:sp>
        <p:nvSpPr>
          <p:cNvPr id="3" name="TextBox 2">
            <a:extLst>
              <a:ext uri="{FF2B5EF4-FFF2-40B4-BE49-F238E27FC236}">
                <a16:creationId xmlns:a16="http://schemas.microsoft.com/office/drawing/2014/main" id="{674FFB85-574D-49A5-BAFE-A5BC08CE56B8}"/>
              </a:ext>
            </a:extLst>
          </p:cNvPr>
          <p:cNvSpPr txBox="1"/>
          <p:nvPr/>
        </p:nvSpPr>
        <p:spPr>
          <a:xfrm>
            <a:off x="609600" y="1582023"/>
            <a:ext cx="10972800" cy="3570208"/>
          </a:xfrm>
          <a:prstGeom prst="rect">
            <a:avLst/>
          </a:prstGeom>
          <a:noFill/>
        </p:spPr>
        <p:txBody>
          <a:bodyPr wrap="square" rtlCol="0">
            <a:spAutoFit/>
          </a:bodyPr>
          <a:lstStyle/>
          <a:p>
            <a:pPr marL="609585" indent="-609585" fontAlgn="ctr">
              <a:buFont typeface="Arial" panose="020B0604020202020204" pitchFamily="34" charset="0"/>
              <a:buChar char="•"/>
            </a:pPr>
            <a:r>
              <a:rPr lang="en-US" dirty="0">
                <a:solidFill>
                  <a:srgbClr val="007377"/>
                </a:solidFill>
              </a:rPr>
              <a:t>This year, IFF supported </a:t>
            </a:r>
            <a:r>
              <a:rPr lang="en-US" dirty="0" err="1">
                <a:solidFill>
                  <a:srgbClr val="007377"/>
                </a:solidFill>
              </a:rPr>
              <a:t>KidZone</a:t>
            </a:r>
            <a:r>
              <a:rPr lang="en-US" dirty="0">
                <a:solidFill>
                  <a:srgbClr val="007377"/>
                </a:solidFill>
              </a:rPr>
              <a:t> with a $1.1M loan </a:t>
            </a:r>
          </a:p>
          <a:p>
            <a:pPr marL="609585" indent="-609585" fontAlgn="ctr">
              <a:buFont typeface="Arial" panose="020B0604020202020204" pitchFamily="34" charset="0"/>
              <a:buChar char="•"/>
            </a:pP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Supported refinance of existing bridge loan debt, underground water mitigation work and playground equipment purchase</a:t>
            </a:r>
          </a:p>
          <a:p>
            <a:pPr fontAlgn="ct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Borrower valued 95% loan and no prepayment penalty </a:t>
            </a:r>
          </a:p>
          <a:p>
            <a:pPr marL="1219170" lvl="1" indent="-609585" fontAlgn="ctr">
              <a:buFont typeface="Wingdings" panose="05000000000000000000" pitchFamily="2" charset="2"/>
              <a:buChar char="§"/>
            </a:pPr>
            <a:r>
              <a:rPr lang="en-US" sz="1900" dirty="0">
                <a:solidFill>
                  <a:srgbClr val="007377"/>
                </a:solidFill>
              </a:rPr>
              <a:t>Highlights IFF’s flexible lending capabilities</a:t>
            </a:r>
          </a:p>
          <a:p>
            <a:pPr lvl="1" fontAlgn="ctr"/>
            <a:endParaRPr lang="en-US" sz="2100" dirty="0">
              <a:solidFill>
                <a:srgbClr val="007377"/>
              </a:solidFill>
            </a:endParaRPr>
          </a:p>
          <a:p>
            <a:pPr lvl="1" fontAlgn="ctr"/>
            <a:endParaRPr lang="en-US" sz="2100" dirty="0">
              <a:solidFill>
                <a:srgbClr val="007377"/>
              </a:solidFill>
            </a:endParaRPr>
          </a:p>
          <a:p>
            <a:pPr lvl="1" fontAlgn="ctr"/>
            <a:endParaRPr lang="en-US" sz="2100" dirty="0">
              <a:solidFill>
                <a:srgbClr val="007377"/>
              </a:solidFill>
            </a:endParaRPr>
          </a:p>
        </p:txBody>
      </p:sp>
    </p:spTree>
    <p:extLst>
      <p:ext uri="{BB962C8B-B14F-4D97-AF65-F5344CB8AC3E}">
        <p14:creationId xmlns:p14="http://schemas.microsoft.com/office/powerpoint/2010/main" val="179081038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A1734-F243-4617-8065-BC0881F9625F}"/>
              </a:ext>
            </a:extLst>
          </p:cNvPr>
          <p:cNvSpPr txBox="1"/>
          <p:nvPr/>
        </p:nvSpPr>
        <p:spPr>
          <a:xfrm>
            <a:off x="609600" y="584201"/>
            <a:ext cx="10464800" cy="630942"/>
          </a:xfrm>
          <a:prstGeom prst="rect">
            <a:avLst/>
          </a:prstGeom>
          <a:noFill/>
        </p:spPr>
        <p:txBody>
          <a:bodyPr wrap="square" rtlCol="0">
            <a:spAutoFit/>
          </a:bodyPr>
          <a:lstStyle/>
          <a:p>
            <a:r>
              <a:rPr lang="en-US" sz="3500" dirty="0">
                <a:solidFill>
                  <a:schemeClr val="tx2"/>
                </a:solidFill>
                <a:latin typeface="Cambria" panose="02040503050406030204" pitchFamily="18" charset="0"/>
              </a:rPr>
              <a:t>IFF’s Work with Synergy Services – Parkville, Missouri</a:t>
            </a:r>
          </a:p>
        </p:txBody>
      </p:sp>
      <p:sp>
        <p:nvSpPr>
          <p:cNvPr id="3" name="TextBox 2">
            <a:extLst>
              <a:ext uri="{FF2B5EF4-FFF2-40B4-BE49-F238E27FC236}">
                <a16:creationId xmlns:a16="http://schemas.microsoft.com/office/drawing/2014/main" id="{674FFB85-574D-49A5-BAFE-A5BC08CE56B8}"/>
              </a:ext>
            </a:extLst>
          </p:cNvPr>
          <p:cNvSpPr txBox="1"/>
          <p:nvPr/>
        </p:nvSpPr>
        <p:spPr>
          <a:xfrm>
            <a:off x="609600" y="1600200"/>
            <a:ext cx="10972800" cy="2970044"/>
          </a:xfrm>
          <a:prstGeom prst="rect">
            <a:avLst/>
          </a:prstGeom>
          <a:noFill/>
        </p:spPr>
        <p:txBody>
          <a:bodyPr wrap="square" rtlCol="0">
            <a:spAutoFit/>
          </a:bodyPr>
          <a:lstStyle/>
          <a:p>
            <a:pPr marL="609585" indent="-609585" fontAlgn="ctr">
              <a:buFont typeface="Arial" panose="020B0604020202020204" pitchFamily="34" charset="0"/>
              <a:buChar char="•"/>
            </a:pPr>
            <a:r>
              <a:rPr lang="en-US" dirty="0">
                <a:solidFill>
                  <a:srgbClr val="007377"/>
                </a:solidFill>
              </a:rPr>
              <a:t>In 2020, IFF supported Synergy Services with a $400K capital campaign bridge loan refinancing </a:t>
            </a:r>
          </a:p>
          <a:p>
            <a:pPr marL="609585" indent="-609585" fontAlgn="ctr">
              <a:buFont typeface="Arial" panose="020B0604020202020204" pitchFamily="34" charset="0"/>
              <a:buChar char="•"/>
            </a:pP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Original terms were 3-year IO with balloon. Restructured to be 15 year fully amortizing.</a:t>
            </a:r>
          </a:p>
          <a:p>
            <a:pPr marL="609585" indent="-609585" fontAlgn="ctr">
              <a:buFont typeface="Arial" panose="020B0604020202020204" pitchFamily="34" charset="0"/>
              <a:buChar char="•"/>
            </a:pP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Borrower valued 100% loan requiring no principal pay down.</a:t>
            </a:r>
          </a:p>
          <a:p>
            <a:pPr marL="1219170" lvl="1" indent="-609585" fontAlgn="ctr">
              <a:buFont typeface="Wingdings" panose="05000000000000000000" pitchFamily="2" charset="2"/>
              <a:buChar char="§"/>
            </a:pPr>
            <a:r>
              <a:rPr lang="en-US" sz="1900" dirty="0">
                <a:solidFill>
                  <a:srgbClr val="007377"/>
                </a:solidFill>
              </a:rPr>
              <a:t>Highlights IFF’s flexible lending capabilities</a:t>
            </a:r>
          </a:p>
        </p:txBody>
      </p:sp>
      <p:pic>
        <p:nvPicPr>
          <p:cNvPr id="6" name="Picture 5">
            <a:extLst>
              <a:ext uri="{FF2B5EF4-FFF2-40B4-BE49-F238E27FC236}">
                <a16:creationId xmlns:a16="http://schemas.microsoft.com/office/drawing/2014/main" id="{894FD839-54CD-4A86-B79C-54CA10CB17A4}"/>
              </a:ext>
            </a:extLst>
          </p:cNvPr>
          <p:cNvPicPr/>
          <p:nvPr/>
        </p:nvPicPr>
        <p:blipFill>
          <a:blip r:embed="rId3"/>
          <a:stretch>
            <a:fillRect/>
          </a:stretch>
        </p:blipFill>
        <p:spPr>
          <a:xfrm>
            <a:off x="7620000" y="4375573"/>
            <a:ext cx="3962400" cy="1695027"/>
          </a:xfrm>
          <a:prstGeom prst="rect">
            <a:avLst/>
          </a:prstGeom>
        </p:spPr>
      </p:pic>
    </p:spTree>
    <p:extLst>
      <p:ext uri="{BB962C8B-B14F-4D97-AF65-F5344CB8AC3E}">
        <p14:creationId xmlns:p14="http://schemas.microsoft.com/office/powerpoint/2010/main" val="167148068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B1E56C-D18F-1D4C-9A21-2E600859239C}"/>
              </a:ext>
            </a:extLst>
          </p:cNvPr>
          <p:cNvSpPr>
            <a:spLocks noGrp="1"/>
          </p:cNvSpPr>
          <p:nvPr>
            <p:ph type="title"/>
          </p:nvPr>
        </p:nvSpPr>
        <p:spPr>
          <a:xfrm>
            <a:off x="3090042" y="3015156"/>
            <a:ext cx="6011917" cy="827689"/>
          </a:xfrm>
          <a:solidFill>
            <a:schemeClr val="bg1">
              <a:lumMod val="85000"/>
            </a:schemeClr>
          </a:solidFill>
        </p:spPr>
        <p:txBody>
          <a:bodyPr/>
          <a:lstStyle/>
          <a:p>
            <a:r>
              <a:rPr lang="en-US" dirty="0"/>
              <a:t>Real Estate Solutions</a:t>
            </a:r>
          </a:p>
        </p:txBody>
      </p:sp>
    </p:spTree>
    <p:extLst>
      <p:ext uri="{BB962C8B-B14F-4D97-AF65-F5344CB8AC3E}">
        <p14:creationId xmlns:p14="http://schemas.microsoft.com/office/powerpoint/2010/main" val="27813886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78CB-4A91-884A-A6A4-48CA281BE3C2}"/>
              </a:ext>
            </a:extLst>
          </p:cNvPr>
          <p:cNvSpPr txBox="1">
            <a:spLocks/>
          </p:cNvSpPr>
          <p:nvPr/>
        </p:nvSpPr>
        <p:spPr>
          <a:xfrm>
            <a:off x="2838824" y="164993"/>
            <a:ext cx="6705600" cy="853440"/>
          </a:xfrm>
          <a:prstGeom prst="rect">
            <a:avLst/>
          </a:prstGeom>
        </p:spPr>
        <p:txBody>
          <a:bodyPr/>
          <a:lstStyle>
            <a:lvl1pPr algn="l" defTabSz="914400" rtl="0" eaLnBrk="1" latinLnBrk="0" hangingPunct="1">
              <a:spcBef>
                <a:spcPct val="0"/>
              </a:spcBef>
              <a:buNone/>
              <a:defRPr sz="2600" kern="1200">
                <a:solidFill>
                  <a:schemeClr val="tx2"/>
                </a:solidFill>
                <a:latin typeface="Cambria" panose="02040503050406030204" pitchFamily="18" charset="0"/>
                <a:ea typeface="+mj-ea"/>
                <a:cs typeface="+mj-cs"/>
              </a:defRPr>
            </a:lvl1pPr>
          </a:lstStyle>
          <a:p>
            <a:r>
              <a:rPr lang="en-US" dirty="0"/>
              <a:t>Are you or anyone you know…</a:t>
            </a:r>
          </a:p>
        </p:txBody>
      </p:sp>
      <p:sp>
        <p:nvSpPr>
          <p:cNvPr id="3" name="TextBox 2">
            <a:extLst>
              <a:ext uri="{FF2B5EF4-FFF2-40B4-BE49-F238E27FC236}">
                <a16:creationId xmlns:a16="http://schemas.microsoft.com/office/drawing/2014/main" id="{E01E8966-553A-5D45-AFDB-C9784458B201}"/>
              </a:ext>
            </a:extLst>
          </p:cNvPr>
          <p:cNvSpPr txBox="1"/>
          <p:nvPr/>
        </p:nvSpPr>
        <p:spPr>
          <a:xfrm>
            <a:off x="469580" y="1018433"/>
            <a:ext cx="11444088" cy="5339923"/>
          </a:xfrm>
          <a:prstGeom prst="rect">
            <a:avLst/>
          </a:prstGeom>
          <a:noFill/>
        </p:spPr>
        <p:txBody>
          <a:bodyPr wrap="square" lIns="121920" tIns="60960" rIns="121920" bIns="60960" rtlCol="0" anchor="t">
            <a:spAutoFit/>
          </a:bodyPr>
          <a:lstStyle/>
          <a:p>
            <a:pPr marL="457189" indent="-457189">
              <a:buFont typeface="+mj-lt"/>
              <a:buAutoNum type="arabicPeriod"/>
            </a:pPr>
            <a:r>
              <a:rPr lang="en-US" sz="2100" dirty="0"/>
              <a:t>Looking for or wanting to know if their current location is the right size, right location, right price, and the right plan for now and the future?</a:t>
            </a:r>
          </a:p>
          <a:p>
            <a:pPr marL="457189" indent="-457189">
              <a:buFont typeface="+mj-lt"/>
              <a:buAutoNum type="arabicPeriod"/>
            </a:pPr>
            <a:endParaRPr lang="en-US" sz="2100" dirty="0"/>
          </a:p>
          <a:p>
            <a:pPr marL="457189" indent="-457189">
              <a:buFont typeface="+mj-lt"/>
              <a:buAutoNum type="arabicPeriod"/>
            </a:pPr>
            <a:r>
              <a:rPr lang="en-US" sz="2100" dirty="0">
                <a:cs typeface="Calibri"/>
              </a:rPr>
              <a:t>Would like to know what condition their current or future building is in and how much it would cost to repair or renovate?</a:t>
            </a:r>
          </a:p>
          <a:p>
            <a:pPr marL="457189" indent="-457189">
              <a:buFont typeface="+mj-lt"/>
              <a:buAutoNum type="arabicPeriod"/>
            </a:pPr>
            <a:endParaRPr lang="en-US" sz="2100" dirty="0">
              <a:cs typeface="Calibri"/>
            </a:endParaRPr>
          </a:p>
          <a:p>
            <a:pPr marL="457189" indent="-457189">
              <a:buFont typeface="+mj-lt"/>
              <a:buAutoNum type="arabicPeriod"/>
            </a:pPr>
            <a:r>
              <a:rPr lang="en-US" sz="2100" dirty="0">
                <a:cs typeface="Calibri"/>
              </a:rPr>
              <a:t>Would like to know what’s the best use of dollars that would have the most impact when dealing with multiple facilities?</a:t>
            </a:r>
          </a:p>
          <a:p>
            <a:pPr marL="457189" indent="-457189">
              <a:buFont typeface="+mj-lt"/>
              <a:buAutoNum type="arabicPeriod"/>
            </a:pPr>
            <a:endParaRPr lang="en-US" sz="2100" dirty="0">
              <a:cs typeface="Calibri"/>
            </a:endParaRPr>
          </a:p>
          <a:p>
            <a:pPr marL="457189" indent="-457189">
              <a:buFont typeface="+mj-lt"/>
              <a:buAutoNum type="arabicPeriod"/>
            </a:pPr>
            <a:r>
              <a:rPr lang="en-US" sz="2100" dirty="0">
                <a:cs typeface="Calibri"/>
              </a:rPr>
              <a:t>Would like assistance searching for a new location, negotiating a lease or purchase, knowing what questions to ask, what due diligence would make sense, and what contractors to hire?</a:t>
            </a:r>
          </a:p>
          <a:p>
            <a:pPr marL="457189" indent="-457189">
              <a:buFont typeface="+mj-lt"/>
              <a:buAutoNum type="arabicPeriod"/>
            </a:pPr>
            <a:endParaRPr lang="en-US" sz="2100" dirty="0">
              <a:cs typeface="Calibri"/>
            </a:endParaRPr>
          </a:p>
          <a:p>
            <a:pPr marL="457189" indent="-457189">
              <a:buFont typeface="+mj-lt"/>
              <a:buAutoNum type="arabicPeriod"/>
            </a:pPr>
            <a:r>
              <a:rPr lang="en-US" sz="2100" dirty="0">
                <a:cs typeface="Calibri"/>
              </a:rPr>
              <a:t>Would like assistance assembling a development budget, hiring an architect, contractors, overseeing design and construction, navigating the permit process, and ensure the project get done on time and under budget?</a:t>
            </a:r>
          </a:p>
          <a:p>
            <a:pPr marL="457189" indent="-457189">
              <a:buFont typeface="+mj-lt"/>
              <a:buAutoNum type="arabicPeriod"/>
            </a:pPr>
            <a:endParaRPr lang="en-US" dirty="0">
              <a:cs typeface="Calibri"/>
            </a:endParaRPr>
          </a:p>
        </p:txBody>
      </p:sp>
    </p:spTree>
    <p:extLst>
      <p:ext uri="{BB962C8B-B14F-4D97-AF65-F5344CB8AC3E}">
        <p14:creationId xmlns:p14="http://schemas.microsoft.com/office/powerpoint/2010/main" val="120832413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FF News Banner">
            <a:extLst>
              <a:ext uri="{FF2B5EF4-FFF2-40B4-BE49-F238E27FC236}">
                <a16:creationId xmlns:a16="http://schemas.microsoft.com/office/drawing/2014/main" id="{46B8A29E-B7E7-A842-90E2-BF2E2B3FA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3" y="1"/>
            <a:ext cx="12192000" cy="42947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231B08B-38A2-B848-AE75-669692C9FB73}"/>
              </a:ext>
            </a:extLst>
          </p:cNvPr>
          <p:cNvSpPr txBox="1">
            <a:spLocks/>
          </p:cNvSpPr>
          <p:nvPr/>
        </p:nvSpPr>
        <p:spPr>
          <a:xfrm>
            <a:off x="380410" y="4445000"/>
            <a:ext cx="11783237" cy="711200"/>
          </a:xfrm>
          <a:prstGeom prst="rect">
            <a:avLst/>
          </a:prstGeom>
        </p:spPr>
        <p:txBody>
          <a:bodyPr/>
          <a:lstStyle>
            <a:lvl1pPr algn="l" defTabSz="914400" rtl="0" eaLnBrk="1" latinLnBrk="0" hangingPunct="1">
              <a:spcBef>
                <a:spcPct val="0"/>
              </a:spcBef>
              <a:buNone/>
              <a:defRPr sz="2600" kern="1200">
                <a:solidFill>
                  <a:schemeClr val="tx2"/>
                </a:solidFill>
                <a:latin typeface="Cambria" panose="02040503050406030204" pitchFamily="18" charset="0"/>
                <a:ea typeface="+mj-ea"/>
                <a:cs typeface="+mj-cs"/>
              </a:defRPr>
            </a:lvl1pPr>
          </a:lstStyle>
          <a:p>
            <a:pPr algn="ctr"/>
            <a:r>
              <a:rPr lang="en-US" dirty="0"/>
              <a:t>Why IFF?</a:t>
            </a:r>
          </a:p>
        </p:txBody>
      </p:sp>
    </p:spTree>
    <p:extLst>
      <p:ext uri="{BB962C8B-B14F-4D97-AF65-F5344CB8AC3E}">
        <p14:creationId xmlns:p14="http://schemas.microsoft.com/office/powerpoint/2010/main" val="103124788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8E5E-4CBD-3E44-8947-5660D578122A}"/>
              </a:ext>
            </a:extLst>
          </p:cNvPr>
          <p:cNvSpPr txBox="1">
            <a:spLocks/>
          </p:cNvSpPr>
          <p:nvPr/>
        </p:nvSpPr>
        <p:spPr>
          <a:xfrm>
            <a:off x="294290" y="482600"/>
            <a:ext cx="11592911" cy="853440"/>
          </a:xfrm>
          <a:prstGeom prst="rect">
            <a:avLst/>
          </a:prstGeom>
        </p:spPr>
        <p:txBody>
          <a:bodyPr/>
          <a:lstStyle>
            <a:lvl1pPr algn="l" defTabSz="914400" rtl="0" eaLnBrk="1" latinLnBrk="0" hangingPunct="1">
              <a:spcBef>
                <a:spcPct val="0"/>
              </a:spcBef>
              <a:buNone/>
              <a:defRPr sz="2600" kern="1200">
                <a:solidFill>
                  <a:schemeClr val="tx2"/>
                </a:solidFill>
                <a:latin typeface="Cambria" panose="02040503050406030204" pitchFamily="18" charset="0"/>
                <a:ea typeface="+mj-ea"/>
                <a:cs typeface="+mj-cs"/>
              </a:defRPr>
            </a:lvl1pPr>
          </a:lstStyle>
          <a:p>
            <a:pPr algn="ctr"/>
            <a:r>
              <a:rPr lang="en-US" sz="2700" dirty="0"/>
              <a:t>#1 - You are the expert of your field, and your job is difficult enough</a:t>
            </a:r>
            <a:r>
              <a:rPr lang="en-US" sz="3200" dirty="0"/>
              <a:t>. </a:t>
            </a:r>
          </a:p>
        </p:txBody>
      </p:sp>
      <p:sp>
        <p:nvSpPr>
          <p:cNvPr id="3" name="TextBox 2">
            <a:extLst>
              <a:ext uri="{FF2B5EF4-FFF2-40B4-BE49-F238E27FC236}">
                <a16:creationId xmlns:a16="http://schemas.microsoft.com/office/drawing/2014/main" id="{E4ADC4D9-B0CC-0943-90D8-6AB9F1D9BB84}"/>
              </a:ext>
            </a:extLst>
          </p:cNvPr>
          <p:cNvSpPr txBox="1"/>
          <p:nvPr/>
        </p:nvSpPr>
        <p:spPr>
          <a:xfrm>
            <a:off x="1061544" y="1217241"/>
            <a:ext cx="4267200" cy="4924425"/>
          </a:xfrm>
          <a:prstGeom prst="rect">
            <a:avLst/>
          </a:prstGeom>
          <a:noFill/>
        </p:spPr>
        <p:txBody>
          <a:bodyPr wrap="square" rtlCol="0">
            <a:spAutoFit/>
          </a:bodyPr>
          <a:lstStyle/>
          <a:p>
            <a:pPr lvl="0"/>
            <a:endParaRPr lang="en-US" b="1" dirty="0">
              <a:solidFill>
                <a:srgbClr val="007377"/>
              </a:solidFill>
            </a:endParaRPr>
          </a:p>
          <a:p>
            <a:pPr lvl="0"/>
            <a:r>
              <a:rPr lang="en-US" b="1" dirty="0">
                <a:solidFill>
                  <a:srgbClr val="007377"/>
                </a:solidFill>
              </a:rPr>
              <a:t>Our team is trained and experienced in disciplines from architecture, engineering, construction, and urban planning.</a:t>
            </a:r>
          </a:p>
          <a:p>
            <a:pPr lvl="0"/>
            <a:endParaRPr lang="en-US" b="1" dirty="0">
              <a:solidFill>
                <a:srgbClr val="007377"/>
              </a:solidFill>
            </a:endParaRPr>
          </a:p>
          <a:p>
            <a:pPr lvl="0"/>
            <a:r>
              <a:rPr lang="en-US" b="1" dirty="0">
                <a:solidFill>
                  <a:srgbClr val="007377"/>
                </a:solidFill>
              </a:rPr>
              <a:t>We work broadly across the nonprofit sector and have deep expertise in charter schools, childcare, housing, community development, health care, and human services.</a:t>
            </a:r>
          </a:p>
        </p:txBody>
      </p:sp>
      <p:pic>
        <p:nvPicPr>
          <p:cNvPr id="17410" name="Picture 2" descr="Nonprofit co-location provides financial, programmatic benefits">
            <a:extLst>
              <a:ext uri="{FF2B5EF4-FFF2-40B4-BE49-F238E27FC236}">
                <a16:creationId xmlns:a16="http://schemas.microsoft.com/office/drawing/2014/main" id="{90960B9E-EAF2-2F4C-82EE-6CBD4316C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6" t="1666" r="13978"/>
          <a:stretch/>
        </p:blipFill>
        <p:spPr bwMode="auto">
          <a:xfrm>
            <a:off x="5559972" y="1484762"/>
            <a:ext cx="6096000" cy="428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917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48B1-2D3A-EF4D-AD5D-7AA2D846838F}"/>
              </a:ext>
            </a:extLst>
          </p:cNvPr>
          <p:cNvSpPr txBox="1">
            <a:spLocks/>
          </p:cNvSpPr>
          <p:nvPr/>
        </p:nvSpPr>
        <p:spPr>
          <a:xfrm>
            <a:off x="711200" y="279400"/>
            <a:ext cx="10668000" cy="711200"/>
          </a:xfrm>
          <a:prstGeom prst="rect">
            <a:avLst/>
          </a:prstGeom>
        </p:spPr>
        <p:txBody>
          <a:bodyPr/>
          <a:lstStyle>
            <a:lvl1pPr algn="l" defTabSz="914400" rtl="0" eaLnBrk="1" latinLnBrk="0" hangingPunct="1">
              <a:spcBef>
                <a:spcPct val="0"/>
              </a:spcBef>
              <a:buNone/>
              <a:defRPr sz="2600" kern="1200">
                <a:solidFill>
                  <a:schemeClr val="tx2"/>
                </a:solidFill>
                <a:latin typeface="Cambria" panose="02040503050406030204" pitchFamily="18" charset="0"/>
                <a:ea typeface="+mj-ea"/>
                <a:cs typeface="+mj-cs"/>
              </a:defRPr>
            </a:lvl1pPr>
          </a:lstStyle>
          <a:p>
            <a:r>
              <a:rPr lang="en-US" sz="2700" dirty="0"/>
              <a:t>#2: Partnering with an experienced partner like IFF will save time, money, and headaches down the line by make more informed decisions.</a:t>
            </a:r>
          </a:p>
        </p:txBody>
      </p:sp>
      <p:sp>
        <p:nvSpPr>
          <p:cNvPr id="3" name="TextBox 2">
            <a:extLst>
              <a:ext uri="{FF2B5EF4-FFF2-40B4-BE49-F238E27FC236}">
                <a16:creationId xmlns:a16="http://schemas.microsoft.com/office/drawing/2014/main" id="{A6A56901-41B5-7F4E-92B6-4232D945CF75}"/>
              </a:ext>
            </a:extLst>
          </p:cNvPr>
          <p:cNvSpPr txBox="1"/>
          <p:nvPr/>
        </p:nvSpPr>
        <p:spPr>
          <a:xfrm>
            <a:off x="751368" y="2023508"/>
            <a:ext cx="4739757" cy="4524315"/>
          </a:xfrm>
          <a:prstGeom prst="rect">
            <a:avLst/>
          </a:prstGeom>
          <a:noFill/>
        </p:spPr>
        <p:txBody>
          <a:bodyPr wrap="square" rtlCol="0">
            <a:spAutoFit/>
          </a:bodyPr>
          <a:lstStyle/>
          <a:p>
            <a:pPr marL="457189" indent="-457189">
              <a:buAutoNum type="alphaLcParenR"/>
            </a:pPr>
            <a:r>
              <a:rPr lang="en-US" b="1"/>
              <a:t>Understand your options</a:t>
            </a:r>
          </a:p>
          <a:p>
            <a:pPr marL="457189" indent="-457189">
              <a:buAutoNum type="alphaLcParenR"/>
            </a:pPr>
            <a:r>
              <a:rPr lang="en-US" b="1"/>
              <a:t>Develop a plan that responds to your programmatic, financial, and real estate needs</a:t>
            </a:r>
          </a:p>
          <a:p>
            <a:pPr marL="457189" indent="-457189">
              <a:buAutoNum type="alphaLcParenR"/>
            </a:pPr>
            <a:r>
              <a:rPr lang="en-US" b="1"/>
              <a:t>A solid plan gives funders and lenders more confidence in the project, increasing your ability to raise capital for the project</a:t>
            </a:r>
          </a:p>
          <a:p>
            <a:pPr marL="457189" indent="-457189">
              <a:buAutoNum type="alphaLcParenR"/>
            </a:pPr>
            <a:r>
              <a:rPr lang="en-US" b="1"/>
              <a:t>Avoid backtracking and correcting for avoidable mistakes</a:t>
            </a:r>
          </a:p>
          <a:p>
            <a:pPr lvl="0"/>
            <a:endParaRPr lang="en-US" b="1"/>
          </a:p>
        </p:txBody>
      </p:sp>
      <p:sp>
        <p:nvSpPr>
          <p:cNvPr id="4" name="TextBox 3">
            <a:extLst>
              <a:ext uri="{FF2B5EF4-FFF2-40B4-BE49-F238E27FC236}">
                <a16:creationId xmlns:a16="http://schemas.microsoft.com/office/drawing/2014/main" id="{42D78EFB-8B06-7F40-82CC-3408C6555F99}"/>
              </a:ext>
            </a:extLst>
          </p:cNvPr>
          <p:cNvSpPr txBox="1"/>
          <p:nvPr/>
        </p:nvSpPr>
        <p:spPr>
          <a:xfrm>
            <a:off x="706475" y="1492647"/>
            <a:ext cx="4267200" cy="461665"/>
          </a:xfrm>
          <a:prstGeom prst="rect">
            <a:avLst/>
          </a:prstGeom>
          <a:noFill/>
        </p:spPr>
        <p:txBody>
          <a:bodyPr wrap="square" rtlCol="0">
            <a:spAutoFit/>
          </a:bodyPr>
          <a:lstStyle/>
          <a:p>
            <a:pPr lvl="0"/>
            <a:r>
              <a:rPr lang="en-US" b="1">
                <a:solidFill>
                  <a:srgbClr val="007377"/>
                </a:solidFill>
              </a:rPr>
              <a:t>IFF helps you:</a:t>
            </a:r>
          </a:p>
        </p:txBody>
      </p:sp>
      <p:pic>
        <p:nvPicPr>
          <p:cNvPr id="21506" name="Picture 2">
            <a:extLst>
              <a:ext uri="{FF2B5EF4-FFF2-40B4-BE49-F238E27FC236}">
                <a16:creationId xmlns:a16="http://schemas.microsoft.com/office/drawing/2014/main" id="{D03DAC5D-CEC6-0541-9DA0-59240CC59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2461" b="22461"/>
          <a:stretch/>
        </p:blipFill>
        <p:spPr bwMode="auto">
          <a:xfrm>
            <a:off x="5491125" y="1701800"/>
            <a:ext cx="5994400" cy="411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473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3E98F4-AF48-4C05-9761-D77BB65D7C3E}"/>
              </a:ext>
            </a:extLst>
          </p:cNvPr>
          <p:cNvSpPr>
            <a:spLocks noGrp="1"/>
          </p:cNvSpPr>
          <p:nvPr>
            <p:ph type="ctrTitle"/>
          </p:nvPr>
        </p:nvSpPr>
        <p:spPr/>
        <p:txBody>
          <a:bodyPr/>
          <a:lstStyle/>
          <a:p>
            <a:pPr algn="ctr"/>
            <a:r>
              <a:rPr lang="en-US" sz="6400" dirty="0"/>
              <a:t>A floor plan for tomorrow</a:t>
            </a:r>
          </a:p>
        </p:txBody>
      </p:sp>
      <p:sp>
        <p:nvSpPr>
          <p:cNvPr id="9" name="Text Placeholder 8">
            <a:extLst>
              <a:ext uri="{FF2B5EF4-FFF2-40B4-BE49-F238E27FC236}">
                <a16:creationId xmlns:a16="http://schemas.microsoft.com/office/drawing/2014/main" id="{78A9A754-DF5B-49D5-A16A-B70D28B9DB6F}"/>
              </a:ext>
            </a:extLst>
          </p:cNvPr>
          <p:cNvSpPr>
            <a:spLocks noGrp="1"/>
          </p:cNvSpPr>
          <p:nvPr>
            <p:ph type="body" sz="quarter" idx="13"/>
          </p:nvPr>
        </p:nvSpPr>
        <p:spPr/>
        <p:txBody>
          <a:bodyPr/>
          <a:lstStyle/>
          <a:p>
            <a:r>
              <a:rPr lang="en-US" dirty="0"/>
              <a:t>Delivering real estate services from early planning through ribbon cutting</a:t>
            </a:r>
          </a:p>
          <a:p>
            <a:endParaRPr lang="en-US" dirty="0"/>
          </a:p>
          <a:p>
            <a:r>
              <a:rPr lang="en-US" dirty="0"/>
              <a:t>Whether you are starting to plan for growth or preparing to find a new home for your organization, you can rely on IFF to guide you from initial project conception through the ribbon-cutting ceremony.</a:t>
            </a:r>
          </a:p>
        </p:txBody>
      </p:sp>
      <p:pic>
        <p:nvPicPr>
          <p:cNvPr id="15" name="Picture Placeholder 14">
            <a:extLst>
              <a:ext uri="{FF2B5EF4-FFF2-40B4-BE49-F238E27FC236}">
                <a16:creationId xmlns:a16="http://schemas.microsoft.com/office/drawing/2014/main" id="{26C8F998-2A68-4E0D-AF02-542B5664F156}"/>
              </a:ext>
            </a:extLst>
          </p:cNvPr>
          <p:cNvPicPr>
            <a:picLocks noGrp="1" noChangeAspect="1"/>
          </p:cNvPicPr>
          <p:nvPr>
            <p:ph type="pic" sz="quarter" idx="14"/>
          </p:nvPr>
        </p:nvPicPr>
        <p:blipFill>
          <a:blip r:embed="rId2"/>
          <a:srcRect l="305" r="305"/>
          <a:stretch>
            <a:fillRect/>
          </a:stretch>
        </p:blipFill>
        <p:spPr>
          <a:xfrm>
            <a:off x="-1" y="-3"/>
            <a:ext cx="3152276" cy="2296161"/>
          </a:xfrm>
          <a:prstGeom prst="rect">
            <a:avLst/>
          </a:prstGeom>
        </p:spPr>
      </p:pic>
      <p:pic>
        <p:nvPicPr>
          <p:cNvPr id="16" name="Picture Placeholder 15">
            <a:extLst>
              <a:ext uri="{FF2B5EF4-FFF2-40B4-BE49-F238E27FC236}">
                <a16:creationId xmlns:a16="http://schemas.microsoft.com/office/drawing/2014/main" id="{455EA0B8-201B-4702-ADC7-D86FBF32AE4C}"/>
              </a:ext>
            </a:extLst>
          </p:cNvPr>
          <p:cNvPicPr>
            <a:picLocks noGrp="1" noChangeAspect="1"/>
          </p:cNvPicPr>
          <p:nvPr>
            <p:ph type="pic" sz="quarter" idx="15"/>
          </p:nvPr>
        </p:nvPicPr>
        <p:blipFill>
          <a:blip r:embed="rId3"/>
          <a:srcRect t="3420" b="3420"/>
          <a:stretch>
            <a:fillRect/>
          </a:stretch>
        </p:blipFill>
        <p:spPr>
          <a:xfrm>
            <a:off x="3152275" y="1"/>
            <a:ext cx="3152276" cy="2296161"/>
          </a:xfrm>
          <a:prstGeom prst="rect">
            <a:avLst/>
          </a:prstGeom>
        </p:spPr>
      </p:pic>
      <p:pic>
        <p:nvPicPr>
          <p:cNvPr id="18" name="Picture Placeholder 17">
            <a:extLst>
              <a:ext uri="{FF2B5EF4-FFF2-40B4-BE49-F238E27FC236}">
                <a16:creationId xmlns:a16="http://schemas.microsoft.com/office/drawing/2014/main" id="{1A188FBE-F533-488A-8E1F-785537962796}"/>
              </a:ext>
            </a:extLst>
          </p:cNvPr>
          <p:cNvPicPr>
            <a:picLocks noGrp="1" noChangeAspect="1"/>
          </p:cNvPicPr>
          <p:nvPr>
            <p:ph type="pic" sz="quarter" idx="17"/>
          </p:nvPr>
        </p:nvPicPr>
        <p:blipFill>
          <a:blip r:embed="rId4"/>
          <a:srcRect t="3420" b="3420"/>
          <a:stretch>
            <a:fillRect/>
          </a:stretch>
        </p:blipFill>
        <p:spPr>
          <a:xfrm>
            <a:off x="6304552" y="-1"/>
            <a:ext cx="2986593" cy="2296159"/>
          </a:xfrm>
          <a:prstGeom prst="rect">
            <a:avLst/>
          </a:prstGeom>
        </p:spPr>
      </p:pic>
      <p:pic>
        <p:nvPicPr>
          <p:cNvPr id="1026" name="Picture 2">
            <a:extLst>
              <a:ext uri="{FF2B5EF4-FFF2-40B4-BE49-F238E27FC236}">
                <a16:creationId xmlns:a16="http://schemas.microsoft.com/office/drawing/2014/main" id="{1B97A21D-404C-417B-824A-D004748B20AD}"/>
              </a:ext>
            </a:extLst>
          </p:cNvPr>
          <p:cNvPicPr>
            <a:picLocks noGrp="1" noChangeAspect="1" noChangeArrowheads="1"/>
          </p:cNvPicPr>
          <p:nvPr>
            <p:ph type="pic" sz="quarter" idx="18"/>
          </p:nvPr>
        </p:nvPicPr>
        <p:blipFill>
          <a:blip r:embed="rId5">
            <a:extLst>
              <a:ext uri="{28A0092B-C50C-407E-A947-70E740481C1C}">
                <a14:useLocalDpi xmlns:a14="http://schemas.microsoft.com/office/drawing/2010/main" val="0"/>
              </a:ext>
            </a:extLst>
          </a:blip>
          <a:srcRect t="14366" b="14366"/>
          <a:stretch>
            <a:fillRect/>
          </a:stretch>
        </p:blipFill>
        <p:spPr bwMode="auto">
          <a:xfrm>
            <a:off x="9291145" y="-1"/>
            <a:ext cx="2900856" cy="229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626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6E30740-3583-4AF9-A0D2-EF81E3579769}"/>
              </a:ext>
            </a:extLst>
          </p:cNvPr>
          <p:cNvGrpSpPr/>
          <p:nvPr/>
        </p:nvGrpSpPr>
        <p:grpSpPr>
          <a:xfrm>
            <a:off x="832453" y="1080079"/>
            <a:ext cx="10535920" cy="4697433"/>
            <a:chOff x="502920" y="895350"/>
            <a:chExt cx="7901940" cy="3523074"/>
          </a:xfrm>
        </p:grpSpPr>
        <p:grpSp>
          <p:nvGrpSpPr>
            <p:cNvPr id="13" name="Group 12">
              <a:extLst>
                <a:ext uri="{FF2B5EF4-FFF2-40B4-BE49-F238E27FC236}">
                  <a16:creationId xmlns:a16="http://schemas.microsoft.com/office/drawing/2014/main" id="{CBD20D2C-F889-42DE-B945-94A1C4BCCEC7}"/>
                </a:ext>
              </a:extLst>
            </p:cNvPr>
            <p:cNvGrpSpPr/>
            <p:nvPr/>
          </p:nvGrpSpPr>
          <p:grpSpPr>
            <a:xfrm>
              <a:off x="685800" y="895350"/>
              <a:ext cx="7402435" cy="1977051"/>
              <a:chOff x="-550348" y="4613300"/>
              <a:chExt cx="7402435" cy="1977051"/>
            </a:xfrm>
          </p:grpSpPr>
          <p:pic>
            <p:nvPicPr>
              <p:cNvPr id="18" name="Picture 17" descr="A person in a suit&#10;&#10;Description automatically generated with low confidence">
                <a:extLst>
                  <a:ext uri="{FF2B5EF4-FFF2-40B4-BE49-F238E27FC236}">
                    <a16:creationId xmlns:a16="http://schemas.microsoft.com/office/drawing/2014/main" id="{8024AAD4-A0F5-4E65-A3B6-D6EF1FE1A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48" y="4613300"/>
                <a:ext cx="2188647" cy="1977051"/>
              </a:xfrm>
              <a:prstGeom prst="rect">
                <a:avLst/>
              </a:prstGeom>
            </p:spPr>
          </p:pic>
          <p:pic>
            <p:nvPicPr>
              <p:cNvPr id="19" name="Picture 2" descr="LaMar Miller">
                <a:extLst>
                  <a:ext uri="{FF2B5EF4-FFF2-40B4-BE49-F238E27FC236}">
                    <a16:creationId xmlns:a16="http://schemas.microsoft.com/office/drawing/2014/main" id="{19EA221D-0D15-4CA3-BCEC-FCD4A230E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60" y="4617111"/>
                <a:ext cx="1931827" cy="1931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wall, person, indoor, posing&#10;&#10;Description automatically generated">
                <a:extLst>
                  <a:ext uri="{FF2B5EF4-FFF2-40B4-BE49-F238E27FC236}">
                    <a16:creationId xmlns:a16="http://schemas.microsoft.com/office/drawing/2014/main" id="{87940823-AEA7-4D27-BE96-0A25AF3CE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830" y="4613301"/>
                <a:ext cx="2394940" cy="1935637"/>
              </a:xfrm>
              <a:prstGeom prst="rect">
                <a:avLst/>
              </a:prstGeom>
            </p:spPr>
          </p:pic>
        </p:grpSp>
        <p:grpSp>
          <p:nvGrpSpPr>
            <p:cNvPr id="14" name="Group 13">
              <a:extLst>
                <a:ext uri="{FF2B5EF4-FFF2-40B4-BE49-F238E27FC236}">
                  <a16:creationId xmlns:a16="http://schemas.microsoft.com/office/drawing/2014/main" id="{EB2C6FD9-12D6-4009-9B5C-50F84201A28E}"/>
                </a:ext>
              </a:extLst>
            </p:cNvPr>
            <p:cNvGrpSpPr/>
            <p:nvPr/>
          </p:nvGrpSpPr>
          <p:grpSpPr>
            <a:xfrm>
              <a:off x="502920" y="2952750"/>
              <a:ext cx="7901940" cy="1465674"/>
              <a:chOff x="-708660" y="6686550"/>
              <a:chExt cx="7901940" cy="1465674"/>
            </a:xfrm>
          </p:grpSpPr>
          <p:sp>
            <p:nvSpPr>
              <p:cNvPr id="15" name="TextBox 14">
                <a:extLst>
                  <a:ext uri="{FF2B5EF4-FFF2-40B4-BE49-F238E27FC236}">
                    <a16:creationId xmlns:a16="http://schemas.microsoft.com/office/drawing/2014/main" id="{896958D2-0A2A-4053-8B88-0F2C5B181735}"/>
                  </a:ext>
                </a:extLst>
              </p:cNvPr>
              <p:cNvSpPr txBox="1"/>
              <p:nvPr/>
            </p:nvSpPr>
            <p:spPr>
              <a:xfrm>
                <a:off x="-708660" y="6686550"/>
                <a:ext cx="2514600" cy="1177245"/>
              </a:xfrm>
              <a:prstGeom prst="rect">
                <a:avLst/>
              </a:prstGeom>
              <a:noFill/>
            </p:spPr>
            <p:txBody>
              <a:bodyPr wrap="square" lIns="91440" tIns="45720" rIns="91440" bIns="45720" rtlCol="0" anchor="t">
                <a:spAutoFit/>
              </a:bodyPr>
              <a:lstStyle/>
              <a:p>
                <a:pPr algn="ctr"/>
                <a:r>
                  <a:rPr lang="en-US" sz="2400" dirty="0">
                    <a:latin typeface="Cambria"/>
                    <a:ea typeface="Cambria"/>
                  </a:rPr>
                  <a:t>Stephen Westbrooks </a:t>
                </a:r>
                <a:r>
                  <a:rPr lang="en-US" sz="2400" i="1" dirty="0">
                    <a:latin typeface="Cambria"/>
                    <a:ea typeface="Cambria"/>
                  </a:rPr>
                  <a:t>Executive Director – Southern Region</a:t>
                </a:r>
              </a:p>
              <a:p>
                <a:pPr algn="ctr"/>
                <a:r>
                  <a:rPr lang="en-US" sz="2400" b="1" dirty="0">
                    <a:latin typeface="Cambria"/>
                    <a:ea typeface="Cambria"/>
                    <a:cs typeface="Calibri"/>
                    <a:hlinkClick r:id="rId5"/>
                  </a:rPr>
                  <a:t>swestbrooks@iff.org</a:t>
                </a:r>
                <a:endParaRPr lang="en-US">
                  <a:latin typeface="Cambria"/>
                  <a:ea typeface="Cambria"/>
                </a:endParaRPr>
              </a:p>
            </p:txBody>
          </p:sp>
          <p:sp>
            <p:nvSpPr>
              <p:cNvPr id="16" name="TextBox 15">
                <a:extLst>
                  <a:ext uri="{FF2B5EF4-FFF2-40B4-BE49-F238E27FC236}">
                    <a16:creationId xmlns:a16="http://schemas.microsoft.com/office/drawing/2014/main" id="{89EC9884-61C1-468A-BBDD-249D2FA6CA33}"/>
                  </a:ext>
                </a:extLst>
              </p:cNvPr>
              <p:cNvSpPr txBox="1"/>
              <p:nvPr/>
            </p:nvSpPr>
            <p:spPr>
              <a:xfrm>
                <a:off x="2298492" y="6701790"/>
                <a:ext cx="2104994" cy="900246"/>
              </a:xfrm>
              <a:prstGeom prst="rect">
                <a:avLst/>
              </a:prstGeom>
              <a:noFill/>
            </p:spPr>
            <p:txBody>
              <a:bodyPr wrap="square" lIns="91440" tIns="45720" rIns="91440" bIns="45720" rtlCol="0" anchor="t">
                <a:spAutoFit/>
              </a:bodyPr>
              <a:lstStyle/>
              <a:p>
                <a:pPr algn="ctr"/>
                <a:r>
                  <a:rPr lang="en-US" sz="2400" dirty="0">
                    <a:latin typeface="Cambria"/>
                    <a:ea typeface="Cambria"/>
                  </a:rPr>
                  <a:t>Cathy Hammer</a:t>
                </a:r>
                <a:endParaRPr lang="en-US"/>
              </a:p>
              <a:p>
                <a:pPr algn="ctr"/>
                <a:r>
                  <a:rPr lang="en-US" sz="2400" i="1" dirty="0">
                    <a:latin typeface="Cambria"/>
                    <a:ea typeface="Cambria"/>
                  </a:rPr>
                  <a:t>Senior Lender</a:t>
                </a:r>
                <a:endParaRPr lang="en-US" sz="2400" i="1" dirty="0">
                  <a:latin typeface="Cambria"/>
                  <a:ea typeface="Cambria"/>
                  <a:cs typeface="Calibri"/>
                </a:endParaRPr>
              </a:p>
              <a:p>
                <a:pPr algn="ctr"/>
                <a:r>
                  <a:rPr lang="en-US" sz="2400" b="1" dirty="0">
                    <a:latin typeface="Cambria"/>
                    <a:ea typeface="Cambria"/>
                    <a:cs typeface="Calibri"/>
                    <a:hlinkClick r:id="rId6"/>
                  </a:rPr>
                  <a:t>chammer@iff.org</a:t>
                </a:r>
                <a:endParaRPr lang="en-US">
                  <a:latin typeface="Cambria"/>
                  <a:ea typeface="Cambria"/>
                </a:endParaRPr>
              </a:p>
            </p:txBody>
          </p:sp>
          <p:sp>
            <p:nvSpPr>
              <p:cNvPr id="17" name="TextBox 16">
                <a:extLst>
                  <a:ext uri="{FF2B5EF4-FFF2-40B4-BE49-F238E27FC236}">
                    <a16:creationId xmlns:a16="http://schemas.microsoft.com/office/drawing/2014/main" id="{B56776AE-D47C-4E80-A85D-314DAC4E0A12}"/>
                  </a:ext>
                </a:extLst>
              </p:cNvPr>
              <p:cNvSpPr txBox="1"/>
              <p:nvPr/>
            </p:nvSpPr>
            <p:spPr>
              <a:xfrm>
                <a:off x="4678680" y="6697980"/>
                <a:ext cx="2514600" cy="1454244"/>
              </a:xfrm>
              <a:prstGeom prst="rect">
                <a:avLst/>
              </a:prstGeom>
              <a:noFill/>
            </p:spPr>
            <p:txBody>
              <a:bodyPr wrap="square" lIns="91440" tIns="45720" rIns="91440" bIns="45720" rtlCol="0" anchor="t">
                <a:spAutoFit/>
              </a:bodyPr>
              <a:lstStyle/>
              <a:p>
                <a:pPr algn="ctr"/>
                <a:r>
                  <a:rPr lang="en-US" sz="2400" dirty="0">
                    <a:latin typeface="Cambria"/>
                    <a:ea typeface="Cambria"/>
                  </a:rPr>
                  <a:t>LaMar Miller</a:t>
                </a:r>
              </a:p>
              <a:p>
                <a:pPr algn="ctr"/>
                <a:r>
                  <a:rPr lang="en-US" sz="2400" i="1" dirty="0">
                    <a:latin typeface="Cambria"/>
                    <a:ea typeface="Cambria"/>
                  </a:rPr>
                  <a:t>Director of Real Estate Solutions</a:t>
                </a:r>
                <a:endParaRPr lang="en-US" sz="2400" i="1" dirty="0">
                  <a:latin typeface="Cambria"/>
                  <a:ea typeface="Cambria"/>
                  <a:cs typeface="Calibri"/>
                </a:endParaRPr>
              </a:p>
              <a:p>
                <a:pPr algn="ctr"/>
                <a:r>
                  <a:rPr lang="en-US" sz="2400" b="1" dirty="0">
                    <a:latin typeface="Cambria"/>
                    <a:ea typeface="Cambria"/>
                    <a:cs typeface="+mn-lt"/>
                    <a:hlinkClick r:id="rId7"/>
                  </a:rPr>
                  <a:t>lmiller@iff.org</a:t>
                </a:r>
                <a:endParaRPr lang="en-US" b="1">
                  <a:latin typeface="Cambria"/>
                  <a:ea typeface="Cambria"/>
                  <a:cs typeface="+mn-lt"/>
                </a:endParaRPr>
              </a:p>
              <a:p>
                <a:pPr algn="ctr"/>
                <a:endParaRPr lang="en-US" sz="2400" dirty="0">
                  <a:latin typeface="Cambria"/>
                  <a:ea typeface="Cambria"/>
                  <a:cs typeface="Calibri"/>
                </a:endParaRPr>
              </a:p>
            </p:txBody>
          </p:sp>
        </p:grpSp>
      </p:grpSp>
    </p:spTree>
    <p:extLst>
      <p:ext uri="{BB962C8B-B14F-4D97-AF65-F5344CB8AC3E}">
        <p14:creationId xmlns:p14="http://schemas.microsoft.com/office/powerpoint/2010/main" val="6135604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9356141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Agenda</a:t>
            </a:r>
          </a:p>
        </p:txBody>
      </p:sp>
      <p:sp>
        <p:nvSpPr>
          <p:cNvPr id="4" name="Text Placeholder 3"/>
          <p:cNvSpPr>
            <a:spLocks noGrp="1"/>
          </p:cNvSpPr>
          <p:nvPr>
            <p:ph type="body" sz="quarter" idx="10"/>
          </p:nvPr>
        </p:nvSpPr>
        <p:spPr>
          <a:xfrm>
            <a:off x="2983875" y="2423660"/>
            <a:ext cx="5608320" cy="2776836"/>
          </a:xfrm>
        </p:spPr>
        <p:txBody>
          <a:bodyPr/>
          <a:lstStyle/>
          <a:p>
            <a:pPr marL="380990" indent="-380990">
              <a:buFont typeface="Arial" panose="020B0604020202020204" pitchFamily="34" charset="0"/>
              <a:buChar char="•"/>
            </a:pPr>
            <a:r>
              <a:rPr lang="en-US"/>
              <a:t>Introduction</a:t>
            </a:r>
          </a:p>
          <a:p>
            <a:pPr marL="380990" indent="-380990">
              <a:buFont typeface="Arial" panose="020B0604020202020204" pitchFamily="34" charset="0"/>
              <a:buChar char="•"/>
            </a:pPr>
            <a:r>
              <a:rPr lang="en-US"/>
              <a:t>Brief IFF Overview</a:t>
            </a:r>
          </a:p>
          <a:p>
            <a:pPr marL="380990" indent="-380990">
              <a:buFont typeface="Arial" panose="020B0604020202020204" pitchFamily="34" charset="0"/>
              <a:buChar char="•"/>
            </a:pPr>
            <a:r>
              <a:rPr lang="en-US"/>
              <a:t>Flexible Financing</a:t>
            </a:r>
          </a:p>
          <a:p>
            <a:pPr marL="380990" indent="-380990">
              <a:buFont typeface="Arial" panose="020B0604020202020204" pitchFamily="34" charset="0"/>
              <a:buChar char="•"/>
            </a:pPr>
            <a:r>
              <a:rPr lang="en-US"/>
              <a:t>Real Estate Project Support</a:t>
            </a:r>
          </a:p>
        </p:txBody>
      </p:sp>
    </p:spTree>
    <p:extLst>
      <p:ext uri="{BB962C8B-B14F-4D97-AF65-F5344CB8AC3E}">
        <p14:creationId xmlns:p14="http://schemas.microsoft.com/office/powerpoint/2010/main" val="295872095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3902-63AB-4BE9-960C-704832CFDF58}"/>
              </a:ext>
            </a:extLst>
          </p:cNvPr>
          <p:cNvSpPr>
            <a:spLocks noGrp="1"/>
          </p:cNvSpPr>
          <p:nvPr>
            <p:ph type="title"/>
          </p:nvPr>
        </p:nvSpPr>
        <p:spPr>
          <a:xfrm>
            <a:off x="406400" y="279400"/>
            <a:ext cx="11074400" cy="6096000"/>
          </a:xfrm>
          <a:solidFill>
            <a:schemeClr val="bg1">
              <a:lumMod val="95000"/>
            </a:schemeClr>
          </a:solidFill>
        </p:spPr>
        <p:txBody>
          <a:bodyPr/>
          <a:lstStyle/>
          <a:p>
            <a:endParaRPr lang="en-US"/>
          </a:p>
        </p:txBody>
      </p:sp>
      <p:sp>
        <p:nvSpPr>
          <p:cNvPr id="13" name="Rectangle 12">
            <a:extLst>
              <a:ext uri="{FF2B5EF4-FFF2-40B4-BE49-F238E27FC236}">
                <a16:creationId xmlns:a16="http://schemas.microsoft.com/office/drawing/2014/main" id="{22CF6DDE-B831-47C5-A014-EA1552AFCADE}"/>
              </a:ext>
            </a:extLst>
          </p:cNvPr>
          <p:cNvSpPr/>
          <p:nvPr/>
        </p:nvSpPr>
        <p:spPr>
          <a:xfrm>
            <a:off x="406400" y="279400"/>
            <a:ext cx="110744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C1CA03C7-789F-44F9-B9E6-86DF3D3942A4}"/>
              </a:ext>
            </a:extLst>
          </p:cNvPr>
          <p:cNvGrpSpPr/>
          <p:nvPr/>
        </p:nvGrpSpPr>
        <p:grpSpPr>
          <a:xfrm>
            <a:off x="711200" y="1517292"/>
            <a:ext cx="10535920" cy="3958770"/>
            <a:chOff x="502920" y="895350"/>
            <a:chExt cx="7901940" cy="2969077"/>
          </a:xfrm>
        </p:grpSpPr>
        <p:grpSp>
          <p:nvGrpSpPr>
            <p:cNvPr id="14" name="Group 13">
              <a:extLst>
                <a:ext uri="{FF2B5EF4-FFF2-40B4-BE49-F238E27FC236}">
                  <a16:creationId xmlns:a16="http://schemas.microsoft.com/office/drawing/2014/main" id="{FBC74D48-9C80-457A-A81D-F305ECAEA107}"/>
                </a:ext>
              </a:extLst>
            </p:cNvPr>
            <p:cNvGrpSpPr/>
            <p:nvPr/>
          </p:nvGrpSpPr>
          <p:grpSpPr>
            <a:xfrm>
              <a:off x="685800" y="895350"/>
              <a:ext cx="7402435" cy="1977051"/>
              <a:chOff x="-550348" y="4613300"/>
              <a:chExt cx="7402435" cy="1977051"/>
            </a:xfrm>
          </p:grpSpPr>
          <p:pic>
            <p:nvPicPr>
              <p:cNvPr id="4" name="Picture 3" descr="A person in a suit&#10;&#10;Description automatically generated with low confidence">
                <a:extLst>
                  <a:ext uri="{FF2B5EF4-FFF2-40B4-BE49-F238E27FC236}">
                    <a16:creationId xmlns:a16="http://schemas.microsoft.com/office/drawing/2014/main" id="{1DC16408-4BD2-427A-953D-B037BBF0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48" y="4613300"/>
                <a:ext cx="2188647" cy="1977051"/>
              </a:xfrm>
              <a:prstGeom prst="rect">
                <a:avLst/>
              </a:prstGeom>
            </p:spPr>
          </p:pic>
          <p:pic>
            <p:nvPicPr>
              <p:cNvPr id="5" name="Picture 2" descr="LaMar Miller">
                <a:extLst>
                  <a:ext uri="{FF2B5EF4-FFF2-40B4-BE49-F238E27FC236}">
                    <a16:creationId xmlns:a16="http://schemas.microsoft.com/office/drawing/2014/main" id="{1ED1130A-3046-49C8-A32A-0AD4187BE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60" y="4617111"/>
                <a:ext cx="1931827" cy="1931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wall, person, indoor, posing&#10;&#10;Description automatically generated">
                <a:extLst>
                  <a:ext uri="{FF2B5EF4-FFF2-40B4-BE49-F238E27FC236}">
                    <a16:creationId xmlns:a16="http://schemas.microsoft.com/office/drawing/2014/main" id="{797A559C-7104-46F6-9F44-1286E8C54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830" y="4613301"/>
                <a:ext cx="2394940" cy="1935637"/>
              </a:xfrm>
              <a:prstGeom prst="rect">
                <a:avLst/>
              </a:prstGeom>
            </p:spPr>
          </p:pic>
        </p:grpSp>
        <p:grpSp>
          <p:nvGrpSpPr>
            <p:cNvPr id="15" name="Group 14">
              <a:extLst>
                <a:ext uri="{FF2B5EF4-FFF2-40B4-BE49-F238E27FC236}">
                  <a16:creationId xmlns:a16="http://schemas.microsoft.com/office/drawing/2014/main" id="{F721B6CB-662B-4393-9A24-E4A73562A44D}"/>
                </a:ext>
              </a:extLst>
            </p:cNvPr>
            <p:cNvGrpSpPr/>
            <p:nvPr/>
          </p:nvGrpSpPr>
          <p:grpSpPr>
            <a:xfrm>
              <a:off x="502920" y="2952750"/>
              <a:ext cx="7901940" cy="911677"/>
              <a:chOff x="-708660" y="6686550"/>
              <a:chExt cx="7901940" cy="911677"/>
            </a:xfrm>
          </p:grpSpPr>
          <p:sp>
            <p:nvSpPr>
              <p:cNvPr id="10" name="TextBox 9">
                <a:extLst>
                  <a:ext uri="{FF2B5EF4-FFF2-40B4-BE49-F238E27FC236}">
                    <a16:creationId xmlns:a16="http://schemas.microsoft.com/office/drawing/2014/main" id="{7B1B566C-3C99-4EB9-B912-F033398D9C31}"/>
                  </a:ext>
                </a:extLst>
              </p:cNvPr>
              <p:cNvSpPr txBox="1"/>
              <p:nvPr/>
            </p:nvSpPr>
            <p:spPr>
              <a:xfrm>
                <a:off x="-708660" y="6686550"/>
                <a:ext cx="2514600" cy="900247"/>
              </a:xfrm>
              <a:prstGeom prst="rect">
                <a:avLst/>
              </a:prstGeom>
              <a:noFill/>
            </p:spPr>
            <p:txBody>
              <a:bodyPr wrap="square" rtlCol="0">
                <a:spAutoFit/>
              </a:bodyPr>
              <a:lstStyle/>
              <a:p>
                <a:pPr algn="ctr"/>
                <a:r>
                  <a:rPr lang="en-US" sz="2400"/>
                  <a:t>Stephen Westbrooks </a:t>
                </a:r>
                <a:r>
                  <a:rPr lang="en-US" sz="2400" i="1"/>
                  <a:t>Executive Director – Southern Region</a:t>
                </a:r>
              </a:p>
            </p:txBody>
          </p:sp>
          <p:sp>
            <p:nvSpPr>
              <p:cNvPr id="11" name="TextBox 10">
                <a:extLst>
                  <a:ext uri="{FF2B5EF4-FFF2-40B4-BE49-F238E27FC236}">
                    <a16:creationId xmlns:a16="http://schemas.microsoft.com/office/drawing/2014/main" id="{8D2720B0-4AB9-49D4-81EE-B7093B928FCA}"/>
                  </a:ext>
                </a:extLst>
              </p:cNvPr>
              <p:cNvSpPr txBox="1"/>
              <p:nvPr/>
            </p:nvSpPr>
            <p:spPr>
              <a:xfrm>
                <a:off x="2476500" y="6701790"/>
                <a:ext cx="1645920" cy="623248"/>
              </a:xfrm>
              <a:prstGeom prst="rect">
                <a:avLst/>
              </a:prstGeom>
              <a:noFill/>
            </p:spPr>
            <p:txBody>
              <a:bodyPr wrap="square" rtlCol="0">
                <a:spAutoFit/>
              </a:bodyPr>
              <a:lstStyle/>
              <a:p>
                <a:r>
                  <a:rPr lang="en-US" sz="2400"/>
                  <a:t>Cathy Hammer</a:t>
                </a:r>
              </a:p>
              <a:p>
                <a:r>
                  <a:rPr lang="en-US" sz="2400" i="1"/>
                  <a:t>Senior Lender</a:t>
                </a:r>
              </a:p>
            </p:txBody>
          </p:sp>
          <p:sp>
            <p:nvSpPr>
              <p:cNvPr id="12" name="TextBox 11">
                <a:extLst>
                  <a:ext uri="{FF2B5EF4-FFF2-40B4-BE49-F238E27FC236}">
                    <a16:creationId xmlns:a16="http://schemas.microsoft.com/office/drawing/2014/main" id="{8F29EEF4-7A89-4089-9045-E780C3BBFFC8}"/>
                  </a:ext>
                </a:extLst>
              </p:cNvPr>
              <p:cNvSpPr txBox="1"/>
              <p:nvPr/>
            </p:nvSpPr>
            <p:spPr>
              <a:xfrm>
                <a:off x="4678680" y="6697980"/>
                <a:ext cx="2514600" cy="900247"/>
              </a:xfrm>
              <a:prstGeom prst="rect">
                <a:avLst/>
              </a:prstGeom>
              <a:noFill/>
            </p:spPr>
            <p:txBody>
              <a:bodyPr wrap="square" rtlCol="0">
                <a:spAutoFit/>
              </a:bodyPr>
              <a:lstStyle/>
              <a:p>
                <a:pPr algn="ctr"/>
                <a:r>
                  <a:rPr lang="en-US" sz="2400"/>
                  <a:t>LaMar Miller</a:t>
                </a:r>
              </a:p>
              <a:p>
                <a:pPr algn="ctr"/>
                <a:r>
                  <a:rPr lang="en-US" sz="2400" i="1"/>
                  <a:t>Director of Real Estate Solutions</a:t>
                </a:r>
              </a:p>
            </p:txBody>
          </p:sp>
        </p:grpSp>
      </p:grpSp>
    </p:spTree>
    <p:extLst>
      <p:ext uri="{BB962C8B-B14F-4D97-AF65-F5344CB8AC3E}">
        <p14:creationId xmlns:p14="http://schemas.microsoft.com/office/powerpoint/2010/main" val="80362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CACB27-8826-4F68-8E55-0DD801A7C544}"/>
              </a:ext>
            </a:extLst>
          </p:cNvPr>
          <p:cNvSpPr txBox="1"/>
          <p:nvPr/>
        </p:nvSpPr>
        <p:spPr>
          <a:xfrm>
            <a:off x="1321633" y="214319"/>
            <a:ext cx="9198964" cy="5908090"/>
          </a:xfrm>
          <a:prstGeom prst="rect">
            <a:avLst/>
          </a:prstGeom>
          <a:solidFill>
            <a:srgbClr val="E1E1E1">
              <a:alpha val="96000"/>
            </a:srgbClr>
          </a:solidFill>
        </p:spPr>
        <p:txBody>
          <a:bodyPr wrap="square" rtlCol="0">
            <a:spAutoFit/>
          </a:bodyPr>
          <a:lstStyle/>
          <a:p>
            <a:endParaRPr lang="en-US" sz="2400"/>
          </a:p>
        </p:txBody>
      </p:sp>
      <p:sp>
        <p:nvSpPr>
          <p:cNvPr id="2" name="Title 1">
            <a:extLst>
              <a:ext uri="{FF2B5EF4-FFF2-40B4-BE49-F238E27FC236}">
                <a16:creationId xmlns:a16="http://schemas.microsoft.com/office/drawing/2014/main" id="{87B5BC96-8AEC-4DAF-8A0C-C88D51A394A4}"/>
              </a:ext>
            </a:extLst>
          </p:cNvPr>
          <p:cNvSpPr>
            <a:spLocks noGrp="1"/>
          </p:cNvSpPr>
          <p:nvPr>
            <p:ph type="title"/>
          </p:nvPr>
        </p:nvSpPr>
        <p:spPr>
          <a:xfrm>
            <a:off x="1459875" y="160136"/>
            <a:ext cx="5608320" cy="853440"/>
          </a:xfrm>
        </p:spPr>
        <p:txBody>
          <a:bodyPr/>
          <a:lstStyle/>
          <a:p>
            <a:r>
              <a:rPr lang="en-US"/>
              <a:t>IFF is a CDFI…… </a:t>
            </a:r>
            <a:r>
              <a:rPr lang="en-US" sz="7200"/>
              <a:t>+</a:t>
            </a:r>
            <a:endParaRPr lang="en-US"/>
          </a:p>
        </p:txBody>
      </p:sp>
      <p:sp>
        <p:nvSpPr>
          <p:cNvPr id="3" name="Text Placeholder 2">
            <a:extLst>
              <a:ext uri="{FF2B5EF4-FFF2-40B4-BE49-F238E27FC236}">
                <a16:creationId xmlns:a16="http://schemas.microsoft.com/office/drawing/2014/main" id="{756175FE-5A91-48C8-84D1-7A21206C41A8}"/>
              </a:ext>
            </a:extLst>
          </p:cNvPr>
          <p:cNvSpPr>
            <a:spLocks noGrp="1"/>
          </p:cNvSpPr>
          <p:nvPr>
            <p:ph type="body" sz="quarter" idx="10"/>
          </p:nvPr>
        </p:nvSpPr>
        <p:spPr>
          <a:xfrm>
            <a:off x="2721547" y="1612651"/>
            <a:ext cx="6936283" cy="4404609"/>
          </a:xfrm>
        </p:spPr>
        <p:txBody>
          <a:bodyPr/>
          <a:lstStyle/>
          <a:p>
            <a:r>
              <a:rPr lang="en-US" sz="2000"/>
              <a:t>Community Development Financial Institutions (CDFIs) </a:t>
            </a:r>
            <a:r>
              <a:rPr lang="en-US" sz="2000" b="0"/>
              <a:t>are US Treasury-certified organizations that provide financing targeted to disinvested communities. 4 types:</a:t>
            </a:r>
          </a:p>
          <a:p>
            <a:pPr marL="228594" indent="-228594">
              <a:buFont typeface="Arial" panose="020B0604020202020204" pitchFamily="34" charset="0"/>
              <a:buChar char="•"/>
            </a:pPr>
            <a:r>
              <a:rPr lang="en-US">
                <a:solidFill>
                  <a:schemeClr val="bg1">
                    <a:lumMod val="65000"/>
                  </a:schemeClr>
                </a:solidFill>
              </a:rPr>
              <a:t>Banks</a:t>
            </a:r>
            <a:r>
              <a:rPr lang="en-US" b="0">
                <a:solidFill>
                  <a:schemeClr val="bg1">
                    <a:lumMod val="65000"/>
                  </a:schemeClr>
                </a:solidFill>
              </a:rPr>
              <a:t>—For-profit depository corporations providing capital to rebuild economically distressed communities through targeted lending and investments </a:t>
            </a:r>
          </a:p>
          <a:p>
            <a:pPr marL="228594" indent="-228594">
              <a:buFont typeface="Arial" panose="020B0604020202020204" pitchFamily="34" charset="0"/>
              <a:buChar char="•"/>
            </a:pPr>
            <a:r>
              <a:rPr lang="en-US">
                <a:solidFill>
                  <a:schemeClr val="bg1">
                    <a:lumMod val="65000"/>
                  </a:schemeClr>
                </a:solidFill>
              </a:rPr>
              <a:t>Credit Unions</a:t>
            </a:r>
            <a:r>
              <a:rPr lang="en-US" b="0">
                <a:solidFill>
                  <a:schemeClr val="bg1">
                    <a:lumMod val="65000"/>
                  </a:schemeClr>
                </a:solidFill>
              </a:rPr>
              <a:t>—Member-owned non-profit cooperatives promoting savings, affordable loans, and other financial services </a:t>
            </a:r>
          </a:p>
          <a:p>
            <a:pPr marL="228594" indent="-228594">
              <a:buFont typeface="Arial" panose="020B0604020202020204" pitchFamily="34" charset="0"/>
              <a:buChar char="•"/>
            </a:pPr>
            <a:r>
              <a:rPr lang="en-US">
                <a:solidFill>
                  <a:srgbClr val="FF0000"/>
                </a:solidFill>
              </a:rPr>
              <a:t>Loan Funds</a:t>
            </a:r>
            <a:r>
              <a:rPr lang="en-US" b="0">
                <a:solidFill>
                  <a:srgbClr val="FF0000"/>
                </a:solidFill>
              </a:rPr>
              <a:t>—Typically non-profit, non-depository organizations providing financing and technical assistance to small businesses, affordable housing developers, and community service organizations </a:t>
            </a:r>
          </a:p>
          <a:p>
            <a:pPr marL="228594" indent="-228594">
              <a:buFont typeface="Arial" panose="020B0604020202020204" pitchFamily="34" charset="0"/>
              <a:buChar char="•"/>
            </a:pPr>
            <a:r>
              <a:rPr lang="en-US">
                <a:solidFill>
                  <a:schemeClr val="bg1">
                    <a:lumMod val="65000"/>
                  </a:schemeClr>
                </a:solidFill>
              </a:rPr>
              <a:t>Venture Capital Funds</a:t>
            </a:r>
            <a:r>
              <a:rPr lang="en-US" b="0">
                <a:solidFill>
                  <a:schemeClr val="bg1">
                    <a:lumMod val="65000"/>
                  </a:schemeClr>
                </a:solidFill>
              </a:rPr>
              <a:t>—Organizations providing equity and debt-with-equity services to businesses in distressed communities</a:t>
            </a:r>
          </a:p>
        </p:txBody>
      </p:sp>
    </p:spTree>
    <p:extLst>
      <p:ext uri="{BB962C8B-B14F-4D97-AF65-F5344CB8AC3E}">
        <p14:creationId xmlns:p14="http://schemas.microsoft.com/office/powerpoint/2010/main" val="3200213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46E1850-4B78-4AF7-9D37-CAC027B7947A}"/>
              </a:ext>
            </a:extLst>
          </p:cNvPr>
          <p:cNvSpPr/>
          <p:nvPr/>
        </p:nvSpPr>
        <p:spPr>
          <a:xfrm>
            <a:off x="2793996" y="76200"/>
            <a:ext cx="6908800" cy="670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C7E887A0-6125-46C4-AD03-224C4B299012}"/>
              </a:ext>
            </a:extLst>
          </p:cNvPr>
          <p:cNvCxnSpPr>
            <a:cxnSpLocks/>
            <a:stCxn id="4" idx="0"/>
            <a:endCxn id="4" idx="4"/>
          </p:cNvCxnSpPr>
          <p:nvPr/>
        </p:nvCxnSpPr>
        <p:spPr>
          <a:xfrm>
            <a:off x="6248396" y="76200"/>
            <a:ext cx="0" cy="6705600"/>
          </a:xfrm>
          <a:prstGeom prst="line">
            <a:avLst/>
          </a:prstGeom>
          <a:ln w="34925">
            <a:solidFill>
              <a:srgbClr val="00999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4FB82FA-6725-43A6-9911-972216BC31A3}"/>
              </a:ext>
            </a:extLst>
          </p:cNvPr>
          <p:cNvSpPr txBox="1"/>
          <p:nvPr/>
        </p:nvSpPr>
        <p:spPr>
          <a:xfrm>
            <a:off x="3302004" y="2922332"/>
            <a:ext cx="2946392" cy="1200329"/>
          </a:xfrm>
          <a:prstGeom prst="rect">
            <a:avLst/>
          </a:prstGeom>
          <a:noFill/>
        </p:spPr>
        <p:txBody>
          <a:bodyPr wrap="square" rtlCol="0">
            <a:spAutoFit/>
          </a:bodyPr>
          <a:lstStyle/>
          <a:p>
            <a:endParaRPr lang="en-US" sz="2400"/>
          </a:p>
          <a:p>
            <a:pPr algn="ctr"/>
            <a:r>
              <a:rPr lang="en-US" sz="2400"/>
              <a:t>Real Estate Lending and Consulting</a:t>
            </a:r>
          </a:p>
        </p:txBody>
      </p:sp>
      <p:sp>
        <p:nvSpPr>
          <p:cNvPr id="12" name="TextBox 11">
            <a:extLst>
              <a:ext uri="{FF2B5EF4-FFF2-40B4-BE49-F238E27FC236}">
                <a16:creationId xmlns:a16="http://schemas.microsoft.com/office/drawing/2014/main" id="{225B32AF-6366-4953-B465-69F6D2779ABB}"/>
              </a:ext>
            </a:extLst>
          </p:cNvPr>
          <p:cNvSpPr txBox="1"/>
          <p:nvPr/>
        </p:nvSpPr>
        <p:spPr>
          <a:xfrm>
            <a:off x="6299190" y="3160756"/>
            <a:ext cx="3657599" cy="1200329"/>
          </a:xfrm>
          <a:prstGeom prst="rect">
            <a:avLst/>
          </a:prstGeom>
          <a:noFill/>
        </p:spPr>
        <p:txBody>
          <a:bodyPr wrap="square" rtlCol="0">
            <a:spAutoFit/>
          </a:bodyPr>
          <a:lstStyle/>
          <a:p>
            <a:r>
              <a:rPr lang="en-US" sz="2400" u="sng"/>
              <a:t>Social Impact Accelerator</a:t>
            </a:r>
          </a:p>
          <a:p>
            <a:pPr marL="380990" indent="-380990">
              <a:buFont typeface="Arial" panose="020B0604020202020204" pitchFamily="34" charset="0"/>
              <a:buChar char="•"/>
            </a:pPr>
            <a:r>
              <a:rPr lang="en-US" sz="2400"/>
              <a:t>Research &amp; Evaluation</a:t>
            </a:r>
          </a:p>
          <a:p>
            <a:pPr marL="380990" indent="-380990">
              <a:buFont typeface="Arial" panose="020B0604020202020204" pitchFamily="34" charset="0"/>
              <a:buChar char="•"/>
            </a:pPr>
            <a:r>
              <a:rPr lang="en-US" sz="2400"/>
              <a:t>Development</a:t>
            </a:r>
          </a:p>
        </p:txBody>
      </p:sp>
      <p:sp>
        <p:nvSpPr>
          <p:cNvPr id="15" name="TextBox 14">
            <a:extLst>
              <a:ext uri="{FF2B5EF4-FFF2-40B4-BE49-F238E27FC236}">
                <a16:creationId xmlns:a16="http://schemas.microsoft.com/office/drawing/2014/main" id="{6820E37D-9C53-4CA1-B76F-150E3769FAB0}"/>
              </a:ext>
            </a:extLst>
          </p:cNvPr>
          <p:cNvSpPr txBox="1"/>
          <p:nvPr/>
        </p:nvSpPr>
        <p:spPr>
          <a:xfrm>
            <a:off x="3860800" y="2134835"/>
            <a:ext cx="2057400" cy="995209"/>
          </a:xfrm>
          <a:prstGeom prst="rect">
            <a:avLst/>
          </a:prstGeom>
          <a:noFill/>
        </p:spPr>
        <p:txBody>
          <a:bodyPr wrap="square" rtlCol="0">
            <a:spAutoFit/>
          </a:bodyPr>
          <a:lstStyle/>
          <a:p>
            <a:r>
              <a:rPr lang="en-US" sz="5867">
                <a:solidFill>
                  <a:srgbClr val="009999"/>
                </a:solidFill>
              </a:rPr>
              <a:t>CDFI</a:t>
            </a:r>
            <a:endParaRPr lang="en-US" sz="3733">
              <a:solidFill>
                <a:srgbClr val="009999"/>
              </a:solidFill>
            </a:endParaRPr>
          </a:p>
        </p:txBody>
      </p:sp>
      <p:sp>
        <p:nvSpPr>
          <p:cNvPr id="16" name="TextBox 15">
            <a:extLst>
              <a:ext uri="{FF2B5EF4-FFF2-40B4-BE49-F238E27FC236}">
                <a16:creationId xmlns:a16="http://schemas.microsoft.com/office/drawing/2014/main" id="{95C730B8-E496-44E3-A3DF-B5E56B4139F3}"/>
              </a:ext>
            </a:extLst>
          </p:cNvPr>
          <p:cNvSpPr txBox="1"/>
          <p:nvPr/>
        </p:nvSpPr>
        <p:spPr>
          <a:xfrm>
            <a:off x="7467594" y="1970687"/>
            <a:ext cx="609607" cy="1200329"/>
          </a:xfrm>
          <a:prstGeom prst="rect">
            <a:avLst/>
          </a:prstGeom>
          <a:noFill/>
        </p:spPr>
        <p:txBody>
          <a:bodyPr wrap="square" rtlCol="0">
            <a:spAutoFit/>
          </a:bodyPr>
          <a:lstStyle/>
          <a:p>
            <a:r>
              <a:rPr lang="en-US" sz="7200">
                <a:solidFill>
                  <a:srgbClr val="FF0000"/>
                </a:solidFill>
              </a:rPr>
              <a:t>+</a:t>
            </a:r>
            <a:r>
              <a:rPr lang="en-US" sz="4267"/>
              <a:t> </a:t>
            </a:r>
          </a:p>
        </p:txBody>
      </p:sp>
    </p:spTree>
    <p:extLst>
      <p:ext uri="{BB962C8B-B14F-4D97-AF65-F5344CB8AC3E}">
        <p14:creationId xmlns:p14="http://schemas.microsoft.com/office/powerpoint/2010/main" val="3220994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46E1850-4B78-4AF7-9D37-CAC027B7947A}"/>
              </a:ext>
            </a:extLst>
          </p:cNvPr>
          <p:cNvSpPr/>
          <p:nvPr/>
        </p:nvSpPr>
        <p:spPr>
          <a:xfrm>
            <a:off x="2793996" y="76200"/>
            <a:ext cx="6908800" cy="6705600"/>
          </a:xfrm>
          <a:prstGeom prst="ellipse">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C7E887A0-6125-46C4-AD03-224C4B299012}"/>
              </a:ext>
            </a:extLst>
          </p:cNvPr>
          <p:cNvCxnSpPr>
            <a:cxnSpLocks/>
            <a:stCxn id="4" idx="0"/>
            <a:endCxn id="4" idx="4"/>
          </p:cNvCxnSpPr>
          <p:nvPr/>
        </p:nvCxnSpPr>
        <p:spPr>
          <a:xfrm>
            <a:off x="6248396" y="76200"/>
            <a:ext cx="0" cy="6705600"/>
          </a:xfrm>
          <a:prstGeom prst="line">
            <a:avLst/>
          </a:prstGeom>
          <a:ln w="34925">
            <a:solidFill>
              <a:srgbClr val="00999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4FB82FA-6725-43A6-9911-972216BC31A3}"/>
              </a:ext>
            </a:extLst>
          </p:cNvPr>
          <p:cNvSpPr txBox="1"/>
          <p:nvPr/>
        </p:nvSpPr>
        <p:spPr>
          <a:xfrm>
            <a:off x="2763530" y="2698812"/>
            <a:ext cx="3657588" cy="1487651"/>
          </a:xfrm>
          <a:prstGeom prst="rect">
            <a:avLst/>
          </a:prstGeom>
          <a:noFill/>
        </p:spPr>
        <p:txBody>
          <a:bodyPr wrap="square" rtlCol="0">
            <a:spAutoFit/>
          </a:bodyPr>
          <a:lstStyle/>
          <a:p>
            <a:endParaRPr lang="en-US" sz="2667"/>
          </a:p>
          <a:p>
            <a:pPr algn="ctr"/>
            <a:r>
              <a:rPr lang="en-US" sz="3200">
                <a:solidFill>
                  <a:srgbClr val="FF0000"/>
                </a:solidFill>
              </a:rPr>
              <a:t>Real Estate Lending and Consulting</a:t>
            </a:r>
          </a:p>
        </p:txBody>
      </p:sp>
      <p:sp>
        <p:nvSpPr>
          <p:cNvPr id="12" name="TextBox 11">
            <a:extLst>
              <a:ext uri="{FF2B5EF4-FFF2-40B4-BE49-F238E27FC236}">
                <a16:creationId xmlns:a16="http://schemas.microsoft.com/office/drawing/2014/main" id="{225B32AF-6366-4953-B465-69F6D2779ABB}"/>
              </a:ext>
            </a:extLst>
          </p:cNvPr>
          <p:cNvSpPr txBox="1"/>
          <p:nvPr/>
        </p:nvSpPr>
        <p:spPr>
          <a:xfrm>
            <a:off x="6299190" y="3160756"/>
            <a:ext cx="3657599" cy="1200329"/>
          </a:xfrm>
          <a:prstGeom prst="rect">
            <a:avLst/>
          </a:prstGeom>
          <a:noFill/>
        </p:spPr>
        <p:txBody>
          <a:bodyPr wrap="square" rtlCol="0">
            <a:spAutoFit/>
          </a:bodyPr>
          <a:lstStyle/>
          <a:p>
            <a:r>
              <a:rPr lang="en-US" sz="2400" u="sng"/>
              <a:t>Social Impact Accelerator</a:t>
            </a:r>
          </a:p>
          <a:p>
            <a:pPr marL="380990" indent="-380990">
              <a:buFont typeface="Arial" panose="020B0604020202020204" pitchFamily="34" charset="0"/>
              <a:buChar char="•"/>
            </a:pPr>
            <a:r>
              <a:rPr lang="en-US" sz="2400"/>
              <a:t>Research &amp; Evaluation</a:t>
            </a:r>
          </a:p>
          <a:p>
            <a:pPr marL="380990" indent="-380990">
              <a:buFont typeface="Arial" panose="020B0604020202020204" pitchFamily="34" charset="0"/>
              <a:buChar char="•"/>
            </a:pPr>
            <a:r>
              <a:rPr lang="en-US" sz="2400"/>
              <a:t>Development</a:t>
            </a:r>
          </a:p>
        </p:txBody>
      </p:sp>
      <p:sp>
        <p:nvSpPr>
          <p:cNvPr id="15" name="TextBox 14">
            <a:extLst>
              <a:ext uri="{FF2B5EF4-FFF2-40B4-BE49-F238E27FC236}">
                <a16:creationId xmlns:a16="http://schemas.microsoft.com/office/drawing/2014/main" id="{6820E37D-9C53-4CA1-B76F-150E3769FAB0}"/>
              </a:ext>
            </a:extLst>
          </p:cNvPr>
          <p:cNvSpPr txBox="1"/>
          <p:nvPr/>
        </p:nvSpPr>
        <p:spPr>
          <a:xfrm>
            <a:off x="3860800" y="2134835"/>
            <a:ext cx="2057400" cy="995209"/>
          </a:xfrm>
          <a:prstGeom prst="rect">
            <a:avLst/>
          </a:prstGeom>
          <a:noFill/>
        </p:spPr>
        <p:txBody>
          <a:bodyPr wrap="square" rtlCol="0">
            <a:spAutoFit/>
          </a:bodyPr>
          <a:lstStyle/>
          <a:p>
            <a:r>
              <a:rPr lang="en-US" sz="5867">
                <a:solidFill>
                  <a:srgbClr val="009999"/>
                </a:solidFill>
              </a:rPr>
              <a:t>CDFI</a:t>
            </a:r>
            <a:endParaRPr lang="en-US" sz="3733">
              <a:solidFill>
                <a:srgbClr val="009999"/>
              </a:solidFill>
            </a:endParaRPr>
          </a:p>
        </p:txBody>
      </p:sp>
      <p:sp>
        <p:nvSpPr>
          <p:cNvPr id="16" name="TextBox 15">
            <a:extLst>
              <a:ext uri="{FF2B5EF4-FFF2-40B4-BE49-F238E27FC236}">
                <a16:creationId xmlns:a16="http://schemas.microsoft.com/office/drawing/2014/main" id="{95C730B8-E496-44E3-A3DF-B5E56B4139F3}"/>
              </a:ext>
            </a:extLst>
          </p:cNvPr>
          <p:cNvSpPr txBox="1"/>
          <p:nvPr/>
        </p:nvSpPr>
        <p:spPr>
          <a:xfrm>
            <a:off x="7467594" y="1970687"/>
            <a:ext cx="609607" cy="1200329"/>
          </a:xfrm>
          <a:prstGeom prst="rect">
            <a:avLst/>
          </a:prstGeom>
          <a:noFill/>
        </p:spPr>
        <p:txBody>
          <a:bodyPr wrap="square" rtlCol="0">
            <a:spAutoFit/>
          </a:bodyPr>
          <a:lstStyle/>
          <a:p>
            <a:r>
              <a:rPr lang="en-US" sz="7200">
                <a:solidFill>
                  <a:srgbClr val="FF0000"/>
                </a:solidFill>
              </a:rPr>
              <a:t>+</a:t>
            </a:r>
            <a:r>
              <a:rPr lang="en-US" sz="4267"/>
              <a:t> </a:t>
            </a:r>
          </a:p>
        </p:txBody>
      </p:sp>
      <p:sp>
        <p:nvSpPr>
          <p:cNvPr id="2" name="Partial Circle 1">
            <a:extLst>
              <a:ext uri="{FF2B5EF4-FFF2-40B4-BE49-F238E27FC236}">
                <a16:creationId xmlns:a16="http://schemas.microsoft.com/office/drawing/2014/main" id="{E99F8FCD-3DD8-4EA6-952E-C3D8236A0E91}"/>
              </a:ext>
            </a:extLst>
          </p:cNvPr>
          <p:cNvSpPr/>
          <p:nvPr/>
        </p:nvSpPr>
        <p:spPr>
          <a:xfrm>
            <a:off x="2731744" y="76200"/>
            <a:ext cx="7021856" cy="6705600"/>
          </a:xfrm>
          <a:prstGeom prst="pie">
            <a:avLst>
              <a:gd name="adj1" fmla="val 16194905"/>
              <a:gd name="adj2" fmla="val 5411954"/>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417486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A1734-F243-4617-8065-BC0881F9625F}"/>
              </a:ext>
            </a:extLst>
          </p:cNvPr>
          <p:cNvSpPr txBox="1"/>
          <p:nvPr/>
        </p:nvSpPr>
        <p:spPr>
          <a:xfrm>
            <a:off x="4064000" y="3100704"/>
            <a:ext cx="5291667" cy="630942"/>
          </a:xfrm>
          <a:prstGeom prst="rect">
            <a:avLst/>
          </a:prstGeom>
          <a:noFill/>
        </p:spPr>
        <p:txBody>
          <a:bodyPr wrap="square" rtlCol="0">
            <a:spAutoFit/>
          </a:bodyPr>
          <a:lstStyle/>
          <a:p>
            <a:r>
              <a:rPr lang="en-US" sz="3500" dirty="0">
                <a:solidFill>
                  <a:schemeClr val="tx2"/>
                </a:solidFill>
                <a:latin typeface="Cambria" panose="02040503050406030204" pitchFamily="18" charset="0"/>
              </a:rPr>
              <a:t>Capital Solutions</a:t>
            </a:r>
          </a:p>
        </p:txBody>
      </p:sp>
    </p:spTree>
    <p:extLst>
      <p:ext uri="{BB962C8B-B14F-4D97-AF65-F5344CB8AC3E}">
        <p14:creationId xmlns:p14="http://schemas.microsoft.com/office/powerpoint/2010/main" val="310439669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A1734-F243-4617-8065-BC0881F9625F}"/>
              </a:ext>
            </a:extLst>
          </p:cNvPr>
          <p:cNvSpPr txBox="1"/>
          <p:nvPr/>
        </p:nvSpPr>
        <p:spPr>
          <a:xfrm>
            <a:off x="609600" y="584201"/>
            <a:ext cx="10871200" cy="630942"/>
          </a:xfrm>
          <a:prstGeom prst="rect">
            <a:avLst/>
          </a:prstGeom>
          <a:noFill/>
        </p:spPr>
        <p:txBody>
          <a:bodyPr wrap="square" rtlCol="0">
            <a:spAutoFit/>
          </a:bodyPr>
          <a:lstStyle/>
          <a:p>
            <a:r>
              <a:rPr lang="en-US" sz="3500" dirty="0">
                <a:solidFill>
                  <a:schemeClr val="tx2"/>
                </a:solidFill>
                <a:latin typeface="Cambria" panose="02040503050406030204" pitchFamily="18" charset="0"/>
              </a:rPr>
              <a:t>Why IFF is Unique and Accessible to Non-Profits:</a:t>
            </a:r>
          </a:p>
        </p:txBody>
      </p:sp>
      <p:sp>
        <p:nvSpPr>
          <p:cNvPr id="3" name="TextBox 2">
            <a:extLst>
              <a:ext uri="{FF2B5EF4-FFF2-40B4-BE49-F238E27FC236}">
                <a16:creationId xmlns:a16="http://schemas.microsoft.com/office/drawing/2014/main" id="{674FFB85-574D-49A5-BAFE-A5BC08CE56B8}"/>
              </a:ext>
            </a:extLst>
          </p:cNvPr>
          <p:cNvSpPr txBox="1"/>
          <p:nvPr/>
        </p:nvSpPr>
        <p:spPr>
          <a:xfrm>
            <a:off x="609600" y="1193800"/>
            <a:ext cx="9550400" cy="5170646"/>
          </a:xfrm>
          <a:prstGeom prst="rect">
            <a:avLst/>
          </a:prstGeom>
          <a:noFill/>
        </p:spPr>
        <p:txBody>
          <a:bodyPr wrap="square" rtlCol="0">
            <a:spAutoFit/>
          </a:bodyPr>
          <a:lstStyle/>
          <a:p>
            <a:pPr marL="609585" indent="-609585" fontAlgn="ctr">
              <a:buFont typeface="Arial" panose="020B0604020202020204" pitchFamily="34" charset="0"/>
              <a:buChar char="•"/>
            </a:pPr>
            <a:r>
              <a:rPr lang="en-US" sz="2700" b="1" dirty="0">
                <a:solidFill>
                  <a:srgbClr val="007377"/>
                </a:solidFill>
              </a:rPr>
              <a:t>Non-appraisal-based lending</a:t>
            </a:r>
          </a:p>
          <a:p>
            <a:pPr marL="1219170" lvl="1" indent="-609585" fontAlgn="ctr">
              <a:buFont typeface="Wingdings" panose="05000000000000000000" pitchFamily="2" charset="2"/>
              <a:buChar char="§"/>
            </a:pPr>
            <a:r>
              <a:rPr lang="en-US" sz="2100" dirty="0">
                <a:solidFill>
                  <a:srgbClr val="007377"/>
                </a:solidFill>
              </a:rPr>
              <a:t>No appraisals required for loans up to $3MM</a:t>
            </a:r>
          </a:p>
          <a:p>
            <a:pPr fontAlgn="ctr"/>
            <a:endParaRPr lang="en-US" sz="2700" b="1" dirty="0">
              <a:solidFill>
                <a:srgbClr val="007377"/>
              </a:solidFill>
            </a:endParaRPr>
          </a:p>
          <a:p>
            <a:pPr marL="609585" indent="-609585" fontAlgn="ctr">
              <a:buFont typeface="Arial" panose="020B0604020202020204" pitchFamily="34" charset="0"/>
              <a:buChar char="•"/>
            </a:pPr>
            <a:r>
              <a:rPr lang="en-US" sz="2700" b="1" dirty="0">
                <a:solidFill>
                  <a:srgbClr val="007377"/>
                </a:solidFill>
              </a:rPr>
              <a:t>Will loan up to 95% of costs</a:t>
            </a:r>
          </a:p>
          <a:p>
            <a:pPr marL="1219170" lvl="1" indent="-609585" fontAlgn="ctr">
              <a:buFont typeface="Wingdings" panose="05000000000000000000" pitchFamily="2" charset="2"/>
              <a:buChar char="§"/>
            </a:pPr>
            <a:r>
              <a:rPr lang="en-US" sz="2100" dirty="0">
                <a:solidFill>
                  <a:srgbClr val="007377"/>
                </a:solidFill>
              </a:rPr>
              <a:t>IFF offers 15-year fully amortizing loans</a:t>
            </a:r>
          </a:p>
          <a:p>
            <a:pPr lvl="1" fontAlgn="ctr"/>
            <a:endParaRPr lang="en-US" sz="2100" dirty="0">
              <a:solidFill>
                <a:srgbClr val="007377"/>
              </a:solidFill>
            </a:endParaRPr>
          </a:p>
          <a:p>
            <a:pPr marL="609585" indent="-609585" fontAlgn="ctr">
              <a:buFont typeface="Arial" panose="020B0604020202020204" pitchFamily="34" charset="0"/>
              <a:buChar char="•"/>
            </a:pPr>
            <a:r>
              <a:rPr lang="en-US" sz="2700" b="1" dirty="0">
                <a:solidFill>
                  <a:srgbClr val="007377"/>
                </a:solidFill>
              </a:rPr>
              <a:t>Loan structures that prioritize client needs</a:t>
            </a:r>
          </a:p>
          <a:p>
            <a:pPr marL="1219170" lvl="1" indent="-609585" fontAlgn="ctr">
              <a:buFont typeface="Wingdings" panose="05000000000000000000" pitchFamily="2" charset="2"/>
              <a:buChar char="§"/>
            </a:pPr>
            <a:r>
              <a:rPr lang="en-US" sz="2100" dirty="0">
                <a:solidFill>
                  <a:srgbClr val="007377"/>
                </a:solidFill>
              </a:rPr>
              <a:t>No prepayment penalties </a:t>
            </a:r>
          </a:p>
          <a:p>
            <a:pPr lvl="1" fontAlgn="ctr"/>
            <a:endParaRPr lang="en-US" sz="2100" dirty="0">
              <a:solidFill>
                <a:srgbClr val="007377"/>
              </a:solidFill>
            </a:endParaRPr>
          </a:p>
          <a:p>
            <a:pPr marL="609585" indent="-609585" fontAlgn="ctr">
              <a:buFont typeface="Arial" panose="020B0604020202020204" pitchFamily="34" charset="0"/>
              <a:buChar char="•"/>
            </a:pPr>
            <a:r>
              <a:rPr lang="en-US" sz="2700" b="1" dirty="0">
                <a:solidFill>
                  <a:srgbClr val="007377"/>
                </a:solidFill>
              </a:rPr>
              <a:t>Lending across all nonprofit industries</a:t>
            </a:r>
          </a:p>
          <a:p>
            <a:pPr marL="1219170" lvl="1" indent="-609585" fontAlgn="ctr">
              <a:buFont typeface="Wingdings" panose="05000000000000000000" pitchFamily="2" charset="2"/>
              <a:buChar char="§"/>
            </a:pPr>
            <a:r>
              <a:rPr lang="en-US" sz="2100" dirty="0">
                <a:solidFill>
                  <a:srgbClr val="007377"/>
                </a:solidFill>
              </a:rPr>
              <a:t>Significant impact beyond affordable housing or education</a:t>
            </a:r>
          </a:p>
          <a:p>
            <a:pPr lvl="1" fontAlgn="ctr"/>
            <a:endParaRPr lang="en-US" sz="2100" dirty="0">
              <a:solidFill>
                <a:srgbClr val="007377"/>
              </a:solidFill>
            </a:endParaRPr>
          </a:p>
          <a:p>
            <a:pPr marL="609585" indent="-609585" fontAlgn="ctr">
              <a:buFont typeface="Arial" panose="020B0604020202020204" pitchFamily="34" charset="0"/>
              <a:buChar char="•"/>
            </a:pPr>
            <a:r>
              <a:rPr lang="en-US" sz="2700" b="1" dirty="0">
                <a:solidFill>
                  <a:srgbClr val="007377"/>
                </a:solidFill>
              </a:rPr>
              <a:t>Sterling track record for investors</a:t>
            </a:r>
          </a:p>
          <a:p>
            <a:pPr marL="1219170" lvl="1" indent="-609585" fontAlgn="ctr">
              <a:buFont typeface="Arial" panose="020B0604020202020204" pitchFamily="34" charset="0"/>
              <a:buChar char="•"/>
            </a:pPr>
            <a:r>
              <a:rPr lang="en-US" sz="2100" dirty="0">
                <a:solidFill>
                  <a:srgbClr val="007377"/>
                </a:solidFill>
              </a:rPr>
              <a:t>IFF has never lost a single dollar for investors</a:t>
            </a:r>
          </a:p>
        </p:txBody>
      </p:sp>
    </p:spTree>
    <p:extLst>
      <p:ext uri="{BB962C8B-B14F-4D97-AF65-F5344CB8AC3E}">
        <p14:creationId xmlns:p14="http://schemas.microsoft.com/office/powerpoint/2010/main" val="7020275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A1734-F243-4617-8065-BC0881F9625F}"/>
              </a:ext>
            </a:extLst>
          </p:cNvPr>
          <p:cNvSpPr txBox="1"/>
          <p:nvPr/>
        </p:nvSpPr>
        <p:spPr>
          <a:xfrm>
            <a:off x="609600" y="584201"/>
            <a:ext cx="10464800" cy="630942"/>
          </a:xfrm>
          <a:prstGeom prst="rect">
            <a:avLst/>
          </a:prstGeom>
          <a:noFill/>
        </p:spPr>
        <p:txBody>
          <a:bodyPr wrap="square" rtlCol="0">
            <a:spAutoFit/>
          </a:bodyPr>
          <a:lstStyle/>
          <a:p>
            <a:pPr algn="ctr"/>
            <a:r>
              <a:rPr lang="en-US" sz="3500" dirty="0">
                <a:solidFill>
                  <a:schemeClr val="tx2"/>
                </a:solidFill>
                <a:latin typeface="Cambria" panose="02040503050406030204" pitchFamily="18" charset="0"/>
              </a:rPr>
              <a:t>IFF’s Work with Our Market – Humboldt, Kansas</a:t>
            </a:r>
          </a:p>
        </p:txBody>
      </p:sp>
      <p:sp>
        <p:nvSpPr>
          <p:cNvPr id="3" name="TextBox 2">
            <a:extLst>
              <a:ext uri="{FF2B5EF4-FFF2-40B4-BE49-F238E27FC236}">
                <a16:creationId xmlns:a16="http://schemas.microsoft.com/office/drawing/2014/main" id="{674FFB85-574D-49A5-BAFE-A5BC08CE56B8}"/>
              </a:ext>
            </a:extLst>
          </p:cNvPr>
          <p:cNvSpPr txBox="1"/>
          <p:nvPr/>
        </p:nvSpPr>
        <p:spPr>
          <a:xfrm>
            <a:off x="609600" y="1600201"/>
            <a:ext cx="8026400" cy="4001095"/>
          </a:xfrm>
          <a:prstGeom prst="rect">
            <a:avLst/>
          </a:prstGeom>
          <a:noFill/>
        </p:spPr>
        <p:txBody>
          <a:bodyPr wrap="square" rtlCol="0">
            <a:spAutoFit/>
          </a:bodyPr>
          <a:lstStyle/>
          <a:p>
            <a:pPr marL="609585" indent="-609585" fontAlgn="ctr">
              <a:buFont typeface="Arial" panose="020B0604020202020204" pitchFamily="34" charset="0"/>
              <a:buChar char="•"/>
            </a:pPr>
            <a:r>
              <a:rPr lang="en-US" dirty="0">
                <a:solidFill>
                  <a:srgbClr val="007377"/>
                </a:solidFill>
              </a:rPr>
              <a:t>In 2020, IFF supported Our Market with a $300K loan</a:t>
            </a:r>
          </a:p>
          <a:p>
            <a:pPr fontAlgn="ct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Funded interior renovation and equipment purchase</a:t>
            </a:r>
          </a:p>
          <a:p>
            <a:pPr marL="609585" indent="-609585" fontAlgn="ctr">
              <a:buFont typeface="Arial" panose="020B0604020202020204" pitchFamily="34" charset="0"/>
              <a:buChar char="•"/>
            </a:pP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Collateral for loan was a leasehold mortgage and UCC on equipment funded</a:t>
            </a:r>
          </a:p>
          <a:p>
            <a:pPr fontAlgn="ctr"/>
            <a:endParaRPr lang="en-US" dirty="0">
              <a:solidFill>
                <a:srgbClr val="007377"/>
              </a:solidFill>
            </a:endParaRPr>
          </a:p>
          <a:p>
            <a:pPr marL="609585" indent="-609585" fontAlgn="ctr">
              <a:buFont typeface="Arial" panose="020B0604020202020204" pitchFamily="34" charset="0"/>
              <a:buChar char="•"/>
            </a:pPr>
            <a:r>
              <a:rPr lang="en-US" dirty="0">
                <a:solidFill>
                  <a:srgbClr val="007377"/>
                </a:solidFill>
              </a:rPr>
              <a:t>Today, both butcher and grocery portions of Our Market are serving Allen County </a:t>
            </a:r>
          </a:p>
          <a:p>
            <a:pPr marL="609585" indent="-609585" fontAlgn="ctr">
              <a:buFont typeface="Arial" panose="020B0604020202020204" pitchFamily="34" charset="0"/>
              <a:buChar char="•"/>
            </a:pPr>
            <a:endParaRPr lang="en-US" sz="1900" dirty="0">
              <a:solidFill>
                <a:srgbClr val="007377"/>
              </a:solidFill>
            </a:endParaRPr>
          </a:p>
          <a:p>
            <a:pPr lvl="1" fontAlgn="ctr"/>
            <a:endParaRPr lang="en-US" sz="1900" dirty="0">
              <a:solidFill>
                <a:srgbClr val="007377"/>
              </a:solidFill>
            </a:endParaRPr>
          </a:p>
        </p:txBody>
      </p:sp>
    </p:spTree>
    <p:extLst>
      <p:ext uri="{BB962C8B-B14F-4D97-AF65-F5344CB8AC3E}">
        <p14:creationId xmlns:p14="http://schemas.microsoft.com/office/powerpoint/2010/main" val="24114529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k.ut..pUoKId.CmGeXq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vgewWDeclP5xP2FNDasiw"/>
</p:tagLst>
</file>

<file path=ppt/theme/theme1.xml><?xml version="1.0" encoding="utf-8"?>
<a:theme xmlns:a="http://schemas.openxmlformats.org/drawingml/2006/main" name="Body">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id="{01743E4B-92CC-4E8A-8B77-6BDC207B6DA5}" vid="{B8152E85-69BC-4085-AB37-521B04AB1AE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itle/Breakers">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id="{01743E4B-92CC-4E8A-8B77-6BDC207B6DA5}" vid="{09B5DE4C-7C41-4FFF-92BF-E7D198D82E84}"/>
    </a:ext>
  </a:extLst>
</a:theme>
</file>

<file path=ppt/theme/theme3.xml><?xml version="1.0" encoding="utf-8"?>
<a:theme xmlns:a="http://schemas.openxmlformats.org/drawingml/2006/main" name="Title/Breakers">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TEMPLATE.potx" id="{A26529D0-790E-4C0F-9FA5-F59420DA2C18}" vid="{602F4CEB-60B3-4717-A276-41D9B380082D}"/>
    </a:ext>
  </a:extLst>
</a:theme>
</file>

<file path=ppt/theme/theme4.xml><?xml version="1.0" encoding="utf-8"?>
<a:theme xmlns:a="http://schemas.openxmlformats.org/drawingml/2006/main" name="16_Body">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TEMPLATE.potx" id="{A26529D0-790E-4C0F-9FA5-F59420DA2C18}" vid="{9B3F0463-5FB2-4C61-823E-4361FBA4C04C}"/>
    </a:ext>
  </a:extLst>
</a:theme>
</file>

<file path=ppt/theme/theme5.xml><?xml version="1.0" encoding="utf-8"?>
<a:theme xmlns:a="http://schemas.openxmlformats.org/drawingml/2006/main" name="13_Body">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id="{01743E4B-92CC-4E8A-8B77-6BDC207B6DA5}" vid="{B8152E85-69BC-4085-AB37-521B04AB1AEE}"/>
    </a:ext>
  </a:extLst>
</a:theme>
</file>

<file path=ppt/theme/theme6.xml><?xml version="1.0" encoding="utf-8"?>
<a:theme xmlns:a="http://schemas.openxmlformats.org/drawingml/2006/main" name="3_Body">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TEMPLATE [Read-Only]" id="{7E38E3AA-9C96-4509-9463-99CE19BA743A}" vid="{81ECF880-4844-414F-944D-F8BC7B682B41}"/>
    </a:ext>
  </a:extLst>
</a:theme>
</file>

<file path=ppt/theme/theme7.xml><?xml version="1.0" encoding="utf-8"?>
<a:theme xmlns:a="http://schemas.openxmlformats.org/drawingml/2006/main" name="1_Body">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TEMPLATE.potx" id="{A26529D0-790E-4C0F-9FA5-F59420DA2C18}" vid="{9B3F0463-5FB2-4C61-823E-4361FBA4C04C}"/>
    </a:ext>
  </a:extLst>
</a:theme>
</file>

<file path=ppt/theme/theme8.xml><?xml version="1.0" encoding="utf-8"?>
<a:theme xmlns:a="http://schemas.openxmlformats.org/drawingml/2006/main" name="Title/Breakers">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TEMPLATE.potx" id="{A26529D0-790E-4C0F-9FA5-F59420DA2C18}" vid="{602F4CEB-60B3-4717-A276-41D9B380082D}"/>
    </a:ext>
  </a:extLst>
</a:theme>
</file>

<file path=ppt/theme/theme9.xml><?xml version="1.0" encoding="utf-8"?>
<a:theme xmlns:a="http://schemas.openxmlformats.org/drawingml/2006/main" name="Body">
  <a:themeElements>
    <a:clrScheme name="IFF Palette">
      <a:dk1>
        <a:srgbClr val="444444"/>
      </a:dk1>
      <a:lt1>
        <a:sysClr val="window" lastClr="FFFFFF"/>
      </a:lt1>
      <a:dk2>
        <a:srgbClr val="E03C31"/>
      </a:dk2>
      <a:lt2>
        <a:srgbClr val="7C878E"/>
      </a:lt2>
      <a:accent1>
        <a:srgbClr val="7474C1"/>
      </a:accent1>
      <a:accent2>
        <a:srgbClr val="007377"/>
      </a:accent2>
      <a:accent3>
        <a:srgbClr val="E3E4E5"/>
      </a:accent3>
      <a:accent4>
        <a:srgbClr val="DAAA00"/>
      </a:accent4>
      <a:accent5>
        <a:srgbClr val="5B7F95"/>
      </a:accent5>
      <a:accent6>
        <a:srgbClr val="ED8B00"/>
      </a:accent6>
      <a:hlink>
        <a:srgbClr val="7C878E"/>
      </a:hlink>
      <a:folHlink>
        <a:srgbClr val="7C878E"/>
      </a:folHlink>
    </a:clrScheme>
    <a:fontScheme name="IFF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Slides_FINAL TEMPLATE.potx" id="{A26529D0-790E-4C0F-9FA5-F59420DA2C18}" vid="{9B3F0463-5FB2-4C61-823E-4361FBA4C04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0B46E5605094999BC457389CCA1FD" ma:contentTypeVersion="13" ma:contentTypeDescription="Create a new document." ma:contentTypeScope="" ma:versionID="dfbf82c9bea5733482bfc20e640fe904">
  <xsd:schema xmlns:xsd="http://www.w3.org/2001/XMLSchema" xmlns:xs="http://www.w3.org/2001/XMLSchema" xmlns:p="http://schemas.microsoft.com/office/2006/metadata/properties" xmlns:ns1="http://schemas.microsoft.com/sharepoint/v3" xmlns:ns2="6549951d-824c-4b57-8b25-e95a95067a55" xmlns:ns3="e66f0c29-f1eb-47a9-9c47-a0c3bd372196" xmlns:ns4="d0b09a7a-83bc-41da-88bf-fddcc3751100" targetNamespace="http://schemas.microsoft.com/office/2006/metadata/properties" ma:root="true" ma:fieldsID="82b33438c64402885055344f1557c891" ns1:_="" ns2:_="" ns3:_="" ns4:_="">
    <xsd:import namespace="http://schemas.microsoft.com/sharepoint/v3"/>
    <xsd:import namespace="6549951d-824c-4b57-8b25-e95a95067a55"/>
    <xsd:import namespace="e66f0c29-f1eb-47a9-9c47-a0c3bd372196"/>
    <xsd:import namespace="d0b09a7a-83bc-41da-88bf-fddcc3751100"/>
    <xsd:element name="properties">
      <xsd:complexType>
        <xsd:sequence>
          <xsd:element name="documentManagement">
            <xsd:complexType>
              <xsd:all>
                <xsd:element ref="ns1:PublishingStartDate" minOccurs="0"/>
                <xsd:element ref="ns1:PublishingExpirationDate" minOccurs="0"/>
                <xsd:element ref="ns2:SharedWithUsers" minOccurs="0"/>
                <xsd:element ref="ns3:MediaServiceMetadata" minOccurs="0"/>
                <xsd:element ref="ns3:MediaServiceFastMetadata" minOccurs="0"/>
                <xsd:element ref="ns4: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49951d-824c-4b57-8b25-e95a95067a5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6f0c29-f1eb-47a9-9c47-a0c3bd3721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b09a7a-83bc-41da-88bf-fddcc3751100"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BB8F1-E268-4EED-860E-11AAB97CFDF7}">
  <ds:schemaRefs>
    <ds:schemaRef ds:uri="6549951d-824c-4b57-8b25-e95a95067a55"/>
    <ds:schemaRef ds:uri="d0b09a7a-83bc-41da-88bf-fddcc3751100"/>
    <ds:schemaRef ds:uri="e66f0c29-f1eb-47a9-9c47-a0c3bd3721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EEDB4C-E7A4-447C-821B-2AF276F6D879}">
  <ds:schemaRefs>
    <ds:schemaRef ds:uri="6549951d-824c-4b57-8b25-e95a95067a55"/>
    <ds:schemaRef ds:uri="d0b09a7a-83bc-41da-88bf-fddcc3751100"/>
    <ds:schemaRef ds:uri="e66f0c29-f1eb-47a9-9c47-a0c3bd3721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A4B374-5401-46B3-8BD1-B0B14525AA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7</Notes>
  <HiddenSlides>0</HiddenSlide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Body</vt:lpstr>
      <vt:lpstr>3_Title/Breakers</vt:lpstr>
      <vt:lpstr>Title/Breakers</vt:lpstr>
      <vt:lpstr>16_Body</vt:lpstr>
      <vt:lpstr>13_Body</vt:lpstr>
      <vt:lpstr>3_Body</vt:lpstr>
      <vt:lpstr>1_Body</vt:lpstr>
      <vt:lpstr>Title/Breakers</vt:lpstr>
      <vt:lpstr>Body</vt:lpstr>
      <vt:lpstr>IFF – A Flexible Resource</vt:lpstr>
      <vt:lpstr>Agenda</vt:lpstr>
      <vt:lpstr>PowerPoint Presentation</vt:lpstr>
      <vt:lpstr>IFF is a CDFI……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 Estate Solutions</vt:lpstr>
      <vt:lpstr>PowerPoint Presentation</vt:lpstr>
      <vt:lpstr>PowerPoint Presentation</vt:lpstr>
      <vt:lpstr>PowerPoint Presentation</vt:lpstr>
      <vt:lpstr>PowerPoint Presentation</vt:lpstr>
      <vt:lpstr>A floor plan for tomorrow</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35</cp:revision>
  <dcterms:created xsi:type="dcterms:W3CDTF">2020-05-06T19:55:55Z</dcterms:created>
  <dcterms:modified xsi:type="dcterms:W3CDTF">2021-08-20T14:43:38Z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0x0101004250B46E5605094999BC457389CCA1FD</vt:lpwstr>
  </property>
</Properties>
</file>